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5"/>
  </p:notesMasterIdLst>
  <p:sldIdLst>
    <p:sldId id="256" r:id="rId5"/>
    <p:sldId id="257" r:id="rId6"/>
    <p:sldId id="278" r:id="rId7"/>
    <p:sldId id="277" r:id="rId8"/>
    <p:sldId id="281" r:id="rId9"/>
    <p:sldId id="264" r:id="rId10"/>
    <p:sldId id="265" r:id="rId11"/>
    <p:sldId id="266" r:id="rId12"/>
    <p:sldId id="267" r:id="rId13"/>
    <p:sldId id="282" r:id="rId14"/>
    <p:sldId id="269" r:id="rId15"/>
    <p:sldId id="283" r:id="rId16"/>
    <p:sldId id="284" r:id="rId17"/>
    <p:sldId id="268" r:id="rId18"/>
    <p:sldId id="273" r:id="rId19"/>
    <p:sldId id="275" r:id="rId20"/>
    <p:sldId id="274" r:id="rId21"/>
    <p:sldId id="262" r:id="rId22"/>
    <p:sldId id="271" r:id="rId23"/>
    <p:sldId id="261" r:id="rId2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3813" autoAdjust="0"/>
  </p:normalViewPr>
  <p:slideViewPr>
    <p:cSldViewPr snapToGrid="0">
      <p:cViewPr varScale="1">
        <p:scale>
          <a:sx n="90" d="100"/>
          <a:sy n="90" d="100"/>
        </p:scale>
        <p:origin x="27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udia Bucheli" userId="0a59ec2c-93e2-4c63-9f13-b55f58900643" providerId="ADAL" clId="{56D3B1E5-E9C5-470B-8278-248B88E94B84}"/>
    <pc:docChg chg="undo custSel addSld delSld modSld sldOrd">
      <pc:chgData name="Claudia Bucheli" userId="0a59ec2c-93e2-4c63-9f13-b55f58900643" providerId="ADAL" clId="{56D3B1E5-E9C5-470B-8278-248B88E94B84}" dt="2022-01-30T11:29:43.925" v="9952" actId="20577"/>
      <pc:docMkLst>
        <pc:docMk/>
      </pc:docMkLst>
      <pc:sldChg chg="addSp delSp modSp mod delAnim modNotesTx">
        <pc:chgData name="Claudia Bucheli" userId="0a59ec2c-93e2-4c63-9f13-b55f58900643" providerId="ADAL" clId="{56D3B1E5-E9C5-470B-8278-248B88E94B84}" dt="2022-01-29T17:54:38.712" v="9310" actId="478"/>
        <pc:sldMkLst>
          <pc:docMk/>
          <pc:sldMk cId="3944074604" sldId="256"/>
        </pc:sldMkLst>
        <pc:spChg chg="mod">
          <ac:chgData name="Claudia Bucheli" userId="0a59ec2c-93e2-4c63-9f13-b55f58900643" providerId="ADAL" clId="{56D3B1E5-E9C5-470B-8278-248B88E94B84}" dt="2022-01-29T12:37:33.907" v="15" actId="20577"/>
          <ac:spMkLst>
            <pc:docMk/>
            <pc:sldMk cId="3944074604" sldId="256"/>
            <ac:spMk id="3" creationId="{00000000-0000-0000-0000-000000000000}"/>
          </ac:spMkLst>
        </pc:spChg>
        <pc:picChg chg="add del mod">
          <ac:chgData name="Claudia Bucheli" userId="0a59ec2c-93e2-4c63-9f13-b55f58900643" providerId="ADAL" clId="{56D3B1E5-E9C5-470B-8278-248B88E94B84}" dt="2022-01-29T17:54:38.712" v="9310" actId="478"/>
          <ac:picMkLst>
            <pc:docMk/>
            <pc:sldMk cId="3944074604" sldId="256"/>
            <ac:picMk id="5" creationId="{33C9ED60-B3F2-4641-AA47-A20899124B71}"/>
          </ac:picMkLst>
        </pc:picChg>
        <pc:picChg chg="mod">
          <ac:chgData name="Claudia Bucheli" userId="0a59ec2c-93e2-4c63-9f13-b55f58900643" providerId="ADAL" clId="{56D3B1E5-E9C5-470B-8278-248B88E94B84}" dt="2022-01-29T17:48:52.688" v="9308"/>
          <ac:picMkLst>
            <pc:docMk/>
            <pc:sldMk cId="3944074604" sldId="256"/>
            <ac:picMk id="6" creationId="{6BAB9397-8978-4566-89D1-70374DDD962B}"/>
          </ac:picMkLst>
        </pc:picChg>
      </pc:sldChg>
      <pc:sldChg chg="ord modNotesTx">
        <pc:chgData name="Claudia Bucheli" userId="0a59ec2c-93e2-4c63-9f13-b55f58900643" providerId="ADAL" clId="{56D3B1E5-E9C5-470B-8278-248B88E94B84}" dt="2022-01-29T13:18:45.981" v="2120"/>
        <pc:sldMkLst>
          <pc:docMk/>
          <pc:sldMk cId="1641301473" sldId="257"/>
        </pc:sldMkLst>
      </pc:sldChg>
      <pc:sldChg chg="addSp delSp modSp mod modNotesTx">
        <pc:chgData name="Claudia Bucheli" userId="0a59ec2c-93e2-4c63-9f13-b55f58900643" providerId="ADAL" clId="{56D3B1E5-E9C5-470B-8278-248B88E94B84}" dt="2022-01-29T17:47:44.763" v="9307" actId="20577"/>
        <pc:sldMkLst>
          <pc:docMk/>
          <pc:sldMk cId="1822801540" sldId="261"/>
        </pc:sldMkLst>
        <pc:spChg chg="mod">
          <ac:chgData name="Claudia Bucheli" userId="0a59ec2c-93e2-4c63-9f13-b55f58900643" providerId="ADAL" clId="{56D3B1E5-E9C5-470B-8278-248B88E94B84}" dt="2022-01-29T17:47:44.763" v="9307" actId="20577"/>
          <ac:spMkLst>
            <pc:docMk/>
            <pc:sldMk cId="1822801540" sldId="261"/>
            <ac:spMk id="2" creationId="{00000000-0000-0000-0000-000000000000}"/>
          </ac:spMkLst>
        </pc:spChg>
        <pc:picChg chg="add del mod">
          <ac:chgData name="Claudia Bucheli" userId="0a59ec2c-93e2-4c63-9f13-b55f58900643" providerId="ADAL" clId="{56D3B1E5-E9C5-470B-8278-248B88E94B84}" dt="2022-01-29T17:47:30.009" v="9305" actId="478"/>
          <ac:picMkLst>
            <pc:docMk/>
            <pc:sldMk cId="1822801540" sldId="261"/>
            <ac:picMk id="6" creationId="{A74F6B2E-25CE-42A7-9160-6FF4FE6347E2}"/>
          </ac:picMkLst>
        </pc:picChg>
      </pc:sldChg>
      <pc:sldChg chg="modSp add del mod modNotesTx">
        <pc:chgData name="Claudia Bucheli" userId="0a59ec2c-93e2-4c63-9f13-b55f58900643" providerId="ADAL" clId="{56D3B1E5-E9C5-470B-8278-248B88E94B84}" dt="2022-01-29T17:46:14.008" v="9301" actId="20577"/>
        <pc:sldMkLst>
          <pc:docMk/>
          <pc:sldMk cId="3823294144" sldId="262"/>
        </pc:sldMkLst>
        <pc:spChg chg="mod">
          <ac:chgData name="Claudia Bucheli" userId="0a59ec2c-93e2-4c63-9f13-b55f58900643" providerId="ADAL" clId="{56D3B1E5-E9C5-470B-8278-248B88E94B84}" dt="2022-01-29T15:12:56.180" v="6380" actId="20577"/>
          <ac:spMkLst>
            <pc:docMk/>
            <pc:sldMk cId="3823294144" sldId="262"/>
            <ac:spMk id="2" creationId="{00000000-0000-0000-0000-000000000000}"/>
          </ac:spMkLst>
        </pc:spChg>
        <pc:spChg chg="mod">
          <ac:chgData name="Claudia Bucheli" userId="0a59ec2c-93e2-4c63-9f13-b55f58900643" providerId="ADAL" clId="{56D3B1E5-E9C5-470B-8278-248B88E94B84}" dt="2022-01-29T17:46:14.008" v="9301" actId="20577"/>
          <ac:spMkLst>
            <pc:docMk/>
            <pc:sldMk cId="3823294144" sldId="262"/>
            <ac:spMk id="3" creationId="{00000000-0000-0000-0000-000000000000}"/>
          </ac:spMkLst>
        </pc:spChg>
      </pc:sldChg>
      <pc:sldChg chg="modSp mod modNotesTx">
        <pc:chgData name="Claudia Bucheli" userId="0a59ec2c-93e2-4c63-9f13-b55f58900643" providerId="ADAL" clId="{56D3B1E5-E9C5-470B-8278-248B88E94B84}" dt="2022-01-29T15:25:41.318" v="7248" actId="20577"/>
        <pc:sldMkLst>
          <pc:docMk/>
          <pc:sldMk cId="2884378613" sldId="264"/>
        </pc:sldMkLst>
        <pc:spChg chg="mod">
          <ac:chgData name="Claudia Bucheli" userId="0a59ec2c-93e2-4c63-9f13-b55f58900643" providerId="ADAL" clId="{56D3B1E5-E9C5-470B-8278-248B88E94B84}" dt="2022-01-29T13:40:09.449" v="2401" actId="20577"/>
          <ac:spMkLst>
            <pc:docMk/>
            <pc:sldMk cId="2884378613" sldId="264"/>
            <ac:spMk id="9" creationId="{BBE5B5FE-D02B-47AA-B98D-89E34B855E52}"/>
          </ac:spMkLst>
        </pc:spChg>
      </pc:sldChg>
      <pc:sldChg chg="modNotesTx">
        <pc:chgData name="Claudia Bucheli" userId="0a59ec2c-93e2-4c63-9f13-b55f58900643" providerId="ADAL" clId="{56D3B1E5-E9C5-470B-8278-248B88E94B84}" dt="2022-01-29T15:27:16.583" v="7358" actId="20577"/>
        <pc:sldMkLst>
          <pc:docMk/>
          <pc:sldMk cId="1875307362" sldId="265"/>
        </pc:sldMkLst>
      </pc:sldChg>
      <pc:sldChg chg="modNotesTx">
        <pc:chgData name="Claudia Bucheli" userId="0a59ec2c-93e2-4c63-9f13-b55f58900643" providerId="ADAL" clId="{56D3B1E5-E9C5-470B-8278-248B88E94B84}" dt="2022-01-29T15:29:25.441" v="7468" actId="20577"/>
        <pc:sldMkLst>
          <pc:docMk/>
          <pc:sldMk cId="2112431180" sldId="266"/>
        </pc:sldMkLst>
      </pc:sldChg>
      <pc:sldChg chg="modNotesTx">
        <pc:chgData name="Claudia Bucheli" userId="0a59ec2c-93e2-4c63-9f13-b55f58900643" providerId="ADAL" clId="{56D3B1E5-E9C5-470B-8278-248B88E94B84}" dt="2022-01-29T15:33:02.821" v="7629" actId="20577"/>
        <pc:sldMkLst>
          <pc:docMk/>
          <pc:sldMk cId="2520004137" sldId="267"/>
        </pc:sldMkLst>
      </pc:sldChg>
      <pc:sldChg chg="modNotesTx">
        <pc:chgData name="Claudia Bucheli" userId="0a59ec2c-93e2-4c63-9f13-b55f58900643" providerId="ADAL" clId="{56D3B1E5-E9C5-470B-8278-248B88E94B84}" dt="2022-01-30T11:26:42.115" v="9707" actId="20577"/>
        <pc:sldMkLst>
          <pc:docMk/>
          <pc:sldMk cId="873382392" sldId="268"/>
        </pc:sldMkLst>
      </pc:sldChg>
      <pc:sldChg chg="modNotesTx">
        <pc:chgData name="Claudia Bucheli" userId="0a59ec2c-93e2-4c63-9f13-b55f58900643" providerId="ADAL" clId="{56D3B1E5-E9C5-470B-8278-248B88E94B84}" dt="2022-01-30T11:20:58.159" v="9417" actId="20577"/>
        <pc:sldMkLst>
          <pc:docMk/>
          <pc:sldMk cId="3839391103" sldId="269"/>
        </pc:sldMkLst>
      </pc:sldChg>
      <pc:sldChg chg="modNotesTx">
        <pc:chgData name="Claudia Bucheli" userId="0a59ec2c-93e2-4c63-9f13-b55f58900643" providerId="ADAL" clId="{56D3B1E5-E9C5-470B-8278-248B88E94B84}" dt="2022-01-29T17:46:32.242" v="9302" actId="20577"/>
        <pc:sldMkLst>
          <pc:docMk/>
          <pc:sldMk cId="2868855219" sldId="271"/>
        </pc:sldMkLst>
      </pc:sldChg>
      <pc:sldChg chg="addSp modSp del mod">
        <pc:chgData name="Claudia Bucheli" userId="0a59ec2c-93e2-4c63-9f13-b55f58900643" providerId="ADAL" clId="{56D3B1E5-E9C5-470B-8278-248B88E94B84}" dt="2022-01-29T13:30:22.384" v="2238" actId="47"/>
        <pc:sldMkLst>
          <pc:docMk/>
          <pc:sldMk cId="797215516" sldId="272"/>
        </pc:sldMkLst>
        <pc:spChg chg="mod">
          <ac:chgData name="Claudia Bucheli" userId="0a59ec2c-93e2-4c63-9f13-b55f58900643" providerId="ADAL" clId="{56D3B1E5-E9C5-470B-8278-248B88E94B84}" dt="2022-01-29T13:23:27.662" v="2162" actId="14100"/>
          <ac:spMkLst>
            <pc:docMk/>
            <pc:sldMk cId="797215516" sldId="272"/>
            <ac:spMk id="2" creationId="{B083F156-7CE7-4B6F-B1AA-63EE2EB26944}"/>
          </ac:spMkLst>
        </pc:spChg>
        <pc:spChg chg="mod">
          <ac:chgData name="Claudia Bucheli" userId="0a59ec2c-93e2-4c63-9f13-b55f58900643" providerId="ADAL" clId="{56D3B1E5-E9C5-470B-8278-248B88E94B84}" dt="2022-01-29T13:24:08.306" v="2164" actId="14100"/>
          <ac:spMkLst>
            <pc:docMk/>
            <pc:sldMk cId="797215516" sldId="272"/>
            <ac:spMk id="9" creationId="{05440B30-9A9D-4F1E-A9DD-CAC888FD1B80}"/>
          </ac:spMkLst>
        </pc:spChg>
        <pc:picChg chg="add mod">
          <ac:chgData name="Claudia Bucheli" userId="0a59ec2c-93e2-4c63-9f13-b55f58900643" providerId="ADAL" clId="{56D3B1E5-E9C5-470B-8278-248B88E94B84}" dt="2022-01-29T13:24:51.992" v="2166" actId="1076"/>
          <ac:picMkLst>
            <pc:docMk/>
            <pc:sldMk cId="797215516" sldId="272"/>
            <ac:picMk id="6" creationId="{F1D15769-A479-43A8-A0BA-93033769AC15}"/>
          </ac:picMkLst>
        </pc:picChg>
      </pc:sldChg>
      <pc:sldChg chg="modNotesTx">
        <pc:chgData name="Claudia Bucheli" userId="0a59ec2c-93e2-4c63-9f13-b55f58900643" providerId="ADAL" clId="{56D3B1E5-E9C5-470B-8278-248B88E94B84}" dt="2022-01-30T11:29:43.925" v="9952" actId="20577"/>
        <pc:sldMkLst>
          <pc:docMk/>
          <pc:sldMk cId="852284224" sldId="273"/>
        </pc:sldMkLst>
      </pc:sldChg>
      <pc:sldChg chg="modSp mod modNotesTx">
        <pc:chgData name="Claudia Bucheli" userId="0a59ec2c-93e2-4c63-9f13-b55f58900643" providerId="ADAL" clId="{56D3B1E5-E9C5-470B-8278-248B88E94B84}" dt="2022-01-29T15:11:41.099" v="6356" actId="20577"/>
        <pc:sldMkLst>
          <pc:docMk/>
          <pc:sldMk cId="2371547312" sldId="274"/>
        </pc:sldMkLst>
        <pc:spChg chg="mod">
          <ac:chgData name="Claudia Bucheli" userId="0a59ec2c-93e2-4c63-9f13-b55f58900643" providerId="ADAL" clId="{56D3B1E5-E9C5-470B-8278-248B88E94B84}" dt="2022-01-29T14:38:28.734" v="6059" actId="20577"/>
          <ac:spMkLst>
            <pc:docMk/>
            <pc:sldMk cId="2371547312" sldId="274"/>
            <ac:spMk id="2" creationId="{A0853225-D96C-40C0-9E4D-4277C993B789}"/>
          </ac:spMkLst>
        </pc:spChg>
        <pc:spChg chg="mod">
          <ac:chgData name="Claudia Bucheli" userId="0a59ec2c-93e2-4c63-9f13-b55f58900643" providerId="ADAL" clId="{56D3B1E5-E9C5-470B-8278-248B88E94B84}" dt="2022-01-29T15:11:41.099" v="6356" actId="20577"/>
          <ac:spMkLst>
            <pc:docMk/>
            <pc:sldMk cId="2371547312" sldId="274"/>
            <ac:spMk id="10" creationId="{1C3105F8-F931-414F-B073-45A45AB2DF6A}"/>
          </ac:spMkLst>
        </pc:spChg>
      </pc:sldChg>
      <pc:sldChg chg="addSp delSp modSp mod modNotesTx">
        <pc:chgData name="Claudia Bucheli" userId="0a59ec2c-93e2-4c63-9f13-b55f58900643" providerId="ADAL" clId="{56D3B1E5-E9C5-470B-8278-248B88E94B84}" dt="2022-01-29T14:38:15.445" v="6052" actId="1076"/>
        <pc:sldMkLst>
          <pc:docMk/>
          <pc:sldMk cId="453233080" sldId="275"/>
        </pc:sldMkLst>
        <pc:spChg chg="del">
          <ac:chgData name="Claudia Bucheli" userId="0a59ec2c-93e2-4c63-9f13-b55f58900643" providerId="ADAL" clId="{56D3B1E5-E9C5-470B-8278-248B88E94B84}" dt="2022-01-29T14:37:59.754" v="6050" actId="478"/>
          <ac:spMkLst>
            <pc:docMk/>
            <pc:sldMk cId="453233080" sldId="275"/>
            <ac:spMk id="10" creationId="{024EFB78-9A26-47C1-9168-DFD5AD35F0C0}"/>
          </ac:spMkLst>
        </pc:spChg>
        <pc:spChg chg="add mod">
          <ac:chgData name="Claudia Bucheli" userId="0a59ec2c-93e2-4c63-9f13-b55f58900643" providerId="ADAL" clId="{56D3B1E5-E9C5-470B-8278-248B88E94B84}" dt="2022-01-29T14:38:15.445" v="6052" actId="1076"/>
          <ac:spMkLst>
            <pc:docMk/>
            <pc:sldMk cId="453233080" sldId="275"/>
            <ac:spMk id="11" creationId="{34129C03-9690-4B44-B990-D200A2FC4ECF}"/>
          </ac:spMkLst>
        </pc:spChg>
      </pc:sldChg>
      <pc:sldChg chg="ord modNotesTx">
        <pc:chgData name="Claudia Bucheli" userId="0a59ec2c-93e2-4c63-9f13-b55f58900643" providerId="ADAL" clId="{56D3B1E5-E9C5-470B-8278-248B88E94B84}" dt="2022-01-30T11:13:45.795" v="9331" actId="20577"/>
        <pc:sldMkLst>
          <pc:docMk/>
          <pc:sldMk cId="57147735" sldId="277"/>
        </pc:sldMkLst>
      </pc:sldChg>
      <pc:sldChg chg="addSp delSp modSp new mod ord setBg modAnim modNotesTx">
        <pc:chgData name="Claudia Bucheli" userId="0a59ec2c-93e2-4c63-9f13-b55f58900643" providerId="ADAL" clId="{56D3B1E5-E9C5-470B-8278-248B88E94B84}" dt="2022-01-29T15:19:46.029" v="6741" actId="20577"/>
        <pc:sldMkLst>
          <pc:docMk/>
          <pc:sldMk cId="1952856194" sldId="278"/>
        </pc:sldMkLst>
        <pc:spChg chg="mod">
          <ac:chgData name="Claudia Bucheli" userId="0a59ec2c-93e2-4c63-9f13-b55f58900643" providerId="ADAL" clId="{56D3B1E5-E9C5-470B-8278-248B88E94B84}" dt="2022-01-29T13:10:22.791" v="1518" actId="20577"/>
          <ac:spMkLst>
            <pc:docMk/>
            <pc:sldMk cId="1952856194" sldId="278"/>
            <ac:spMk id="2" creationId="{3ED22CC0-3E2B-43B8-9FA3-D6EDC5B9C5A9}"/>
          </ac:spMkLst>
        </pc:spChg>
        <pc:spChg chg="del">
          <ac:chgData name="Claudia Bucheli" userId="0a59ec2c-93e2-4c63-9f13-b55f58900643" providerId="ADAL" clId="{56D3B1E5-E9C5-470B-8278-248B88E94B84}" dt="2022-01-29T12:43:00.402" v="367" actId="931"/>
          <ac:spMkLst>
            <pc:docMk/>
            <pc:sldMk cId="1952856194" sldId="278"/>
            <ac:spMk id="3" creationId="{D27A8510-10BE-4824-A60F-F018D9ADC387}"/>
          </ac:spMkLst>
        </pc:spChg>
        <pc:spChg chg="mod">
          <ac:chgData name="Claudia Bucheli" userId="0a59ec2c-93e2-4c63-9f13-b55f58900643" providerId="ADAL" clId="{56D3B1E5-E9C5-470B-8278-248B88E94B84}" dt="2022-01-29T12:43:43.630" v="370" actId="26606"/>
          <ac:spMkLst>
            <pc:docMk/>
            <pc:sldMk cId="1952856194" sldId="278"/>
            <ac:spMk id="4" creationId="{21DFAB28-ADE9-45B1-B497-49E6E424590F}"/>
          </ac:spMkLst>
        </pc:spChg>
        <pc:spChg chg="add mod">
          <ac:chgData name="Claudia Bucheli" userId="0a59ec2c-93e2-4c63-9f13-b55f58900643" providerId="ADAL" clId="{56D3B1E5-E9C5-470B-8278-248B88E94B84}" dt="2022-01-29T15:19:46.029" v="6741" actId="20577"/>
          <ac:spMkLst>
            <pc:docMk/>
            <pc:sldMk cId="1952856194" sldId="278"/>
            <ac:spMk id="10" creationId="{DA2A96B6-1F3B-42B0-A77F-E648C024B08E}"/>
          </ac:spMkLst>
        </pc:spChg>
        <pc:spChg chg="add del">
          <ac:chgData name="Claudia Bucheli" userId="0a59ec2c-93e2-4c63-9f13-b55f58900643" providerId="ADAL" clId="{56D3B1E5-E9C5-470B-8278-248B88E94B84}" dt="2022-01-29T12:43:43.609" v="369" actId="26606"/>
          <ac:spMkLst>
            <pc:docMk/>
            <pc:sldMk cId="1952856194" sldId="278"/>
            <ac:spMk id="11" creationId="{3E443FD7-A66B-4AA0-872D-B088B9BC5F17}"/>
          </ac:spMkLst>
        </pc:spChg>
        <pc:spChg chg="add del">
          <ac:chgData name="Claudia Bucheli" userId="0a59ec2c-93e2-4c63-9f13-b55f58900643" providerId="ADAL" clId="{56D3B1E5-E9C5-470B-8278-248B88E94B84}" dt="2022-01-29T12:43:43.609" v="369" actId="26606"/>
          <ac:spMkLst>
            <pc:docMk/>
            <pc:sldMk cId="1952856194" sldId="278"/>
            <ac:spMk id="13" creationId="{C04BE0EF-3561-49B4-9A29-F283168A91C7}"/>
          </ac:spMkLst>
        </pc:spChg>
        <pc:spChg chg="add">
          <ac:chgData name="Claudia Bucheli" userId="0a59ec2c-93e2-4c63-9f13-b55f58900643" providerId="ADAL" clId="{56D3B1E5-E9C5-470B-8278-248B88E94B84}" dt="2022-01-29T12:43:43.630" v="370" actId="26606"/>
          <ac:spMkLst>
            <pc:docMk/>
            <pc:sldMk cId="1952856194" sldId="278"/>
            <ac:spMk id="15" creationId="{E708B267-8CD2-4684-A57B-9F1070769203}"/>
          </ac:spMkLst>
        </pc:spChg>
        <pc:spChg chg="add">
          <ac:chgData name="Claudia Bucheli" userId="0a59ec2c-93e2-4c63-9f13-b55f58900643" providerId="ADAL" clId="{56D3B1E5-E9C5-470B-8278-248B88E94B84}" dt="2022-01-29T12:43:43.630" v="370" actId="26606"/>
          <ac:spMkLst>
            <pc:docMk/>
            <pc:sldMk cId="1952856194" sldId="278"/>
            <ac:spMk id="16" creationId="{A440A548-C0D4-4418-940E-EDC2F1D9A599}"/>
          </ac:spMkLst>
        </pc:spChg>
        <pc:grpChg chg="add">
          <ac:chgData name="Claudia Bucheli" userId="0a59ec2c-93e2-4c63-9f13-b55f58900643" providerId="ADAL" clId="{56D3B1E5-E9C5-470B-8278-248B88E94B84}" dt="2022-01-29T12:43:43.630" v="370" actId="26606"/>
          <ac:grpSpMkLst>
            <pc:docMk/>
            <pc:sldMk cId="1952856194" sldId="278"/>
            <ac:grpSpMk id="17" creationId="{41E5AB36-9328-47E9-95AD-E38AC1C0E18D}"/>
          </ac:grpSpMkLst>
        </pc:grpChg>
        <pc:picChg chg="add mod ord">
          <ac:chgData name="Claudia Bucheli" userId="0a59ec2c-93e2-4c63-9f13-b55f58900643" providerId="ADAL" clId="{56D3B1E5-E9C5-470B-8278-248B88E94B84}" dt="2022-01-29T12:43:43.630" v="370" actId="26606"/>
          <ac:picMkLst>
            <pc:docMk/>
            <pc:sldMk cId="1952856194" sldId="278"/>
            <ac:picMk id="6" creationId="{B533B1B9-FC02-4D0F-840E-9C35161DDF50}"/>
          </ac:picMkLst>
        </pc:picChg>
      </pc:sldChg>
      <pc:sldChg chg="add del ord">
        <pc:chgData name="Claudia Bucheli" userId="0a59ec2c-93e2-4c63-9f13-b55f58900643" providerId="ADAL" clId="{56D3B1E5-E9C5-470B-8278-248B88E94B84}" dt="2022-01-29T14:07:37.574" v="4508" actId="47"/>
        <pc:sldMkLst>
          <pc:docMk/>
          <pc:sldMk cId="2448470293" sldId="279"/>
        </pc:sldMkLst>
      </pc:sldChg>
      <pc:sldChg chg="addSp modSp new del mod">
        <pc:chgData name="Claudia Bucheli" userId="0a59ec2c-93e2-4c63-9f13-b55f58900643" providerId="ADAL" clId="{56D3B1E5-E9C5-470B-8278-248B88E94B84}" dt="2022-01-29T13:33:20.768" v="2303" actId="47"/>
        <pc:sldMkLst>
          <pc:docMk/>
          <pc:sldMk cId="865339308" sldId="280"/>
        </pc:sldMkLst>
        <pc:spChg chg="mod">
          <ac:chgData name="Claudia Bucheli" userId="0a59ec2c-93e2-4c63-9f13-b55f58900643" providerId="ADAL" clId="{56D3B1E5-E9C5-470B-8278-248B88E94B84}" dt="2022-01-29T13:25:36.989" v="2186" actId="20577"/>
          <ac:spMkLst>
            <pc:docMk/>
            <pc:sldMk cId="865339308" sldId="280"/>
            <ac:spMk id="2" creationId="{22B2FCB0-A30F-4120-A3C6-CDC49FB8CD79}"/>
          </ac:spMkLst>
        </pc:spChg>
        <pc:spChg chg="mod">
          <ac:chgData name="Claudia Bucheli" userId="0a59ec2c-93e2-4c63-9f13-b55f58900643" providerId="ADAL" clId="{56D3B1E5-E9C5-470B-8278-248B88E94B84}" dt="2022-01-29T13:25:49.243" v="2218" actId="20577"/>
          <ac:spMkLst>
            <pc:docMk/>
            <pc:sldMk cId="865339308" sldId="280"/>
            <ac:spMk id="3" creationId="{5BB2B417-D831-436C-A455-BFB9A548A280}"/>
          </ac:spMkLst>
        </pc:spChg>
        <pc:picChg chg="add mod">
          <ac:chgData name="Claudia Bucheli" userId="0a59ec2c-93e2-4c63-9f13-b55f58900643" providerId="ADAL" clId="{56D3B1E5-E9C5-470B-8278-248B88E94B84}" dt="2022-01-29T13:27:37.821" v="2220" actId="1076"/>
          <ac:picMkLst>
            <pc:docMk/>
            <pc:sldMk cId="865339308" sldId="280"/>
            <ac:picMk id="6" creationId="{375B44A8-5F8D-4DC1-AD89-B2DF95068351}"/>
          </ac:picMkLst>
        </pc:picChg>
      </pc:sldChg>
      <pc:sldChg chg="addSp delSp modSp add mod modNotesTx">
        <pc:chgData name="Claudia Bucheli" userId="0a59ec2c-93e2-4c63-9f13-b55f58900643" providerId="ADAL" clId="{56D3B1E5-E9C5-470B-8278-248B88E94B84}" dt="2022-01-29T15:20:12.293" v="6742" actId="20577"/>
        <pc:sldMkLst>
          <pc:docMk/>
          <pc:sldMk cId="3315608524" sldId="281"/>
        </pc:sldMkLst>
        <pc:spChg chg="mod">
          <ac:chgData name="Claudia Bucheli" userId="0a59ec2c-93e2-4c63-9f13-b55f58900643" providerId="ADAL" clId="{56D3B1E5-E9C5-470B-8278-248B88E94B84}" dt="2022-01-29T13:30:35.972" v="2240" actId="1076"/>
          <ac:spMkLst>
            <pc:docMk/>
            <pc:sldMk cId="3315608524" sldId="281"/>
            <ac:spMk id="8" creationId="{F6689310-623D-4FD0-ABCA-C56F8D5CAA7B}"/>
          </ac:spMkLst>
        </pc:spChg>
        <pc:spChg chg="mod">
          <ac:chgData name="Claudia Bucheli" userId="0a59ec2c-93e2-4c63-9f13-b55f58900643" providerId="ADAL" clId="{56D3B1E5-E9C5-470B-8278-248B88E94B84}" dt="2022-01-29T13:31:18.301" v="2258" actId="5793"/>
          <ac:spMkLst>
            <pc:docMk/>
            <pc:sldMk cId="3315608524" sldId="281"/>
            <ac:spMk id="9" creationId="{05440B30-9A9D-4F1E-A9DD-CAC888FD1B80}"/>
          </ac:spMkLst>
        </pc:spChg>
        <pc:spChg chg="mod">
          <ac:chgData name="Claudia Bucheli" userId="0a59ec2c-93e2-4c63-9f13-b55f58900643" providerId="ADAL" clId="{56D3B1E5-E9C5-470B-8278-248B88E94B84}" dt="2022-01-29T13:30:51.461" v="2242" actId="1076"/>
          <ac:spMkLst>
            <pc:docMk/>
            <pc:sldMk cId="3315608524" sldId="281"/>
            <ac:spMk id="13" creationId="{DC5220E7-497B-42B4-8C1D-8F0C1C2BA58F}"/>
          </ac:spMkLst>
        </pc:spChg>
        <pc:picChg chg="del">
          <ac:chgData name="Claudia Bucheli" userId="0a59ec2c-93e2-4c63-9f13-b55f58900643" providerId="ADAL" clId="{56D3B1E5-E9C5-470B-8278-248B88E94B84}" dt="2022-01-29T13:28:06.029" v="2222" actId="478"/>
          <ac:picMkLst>
            <pc:docMk/>
            <pc:sldMk cId="3315608524" sldId="281"/>
            <ac:picMk id="5" creationId="{9462C419-CB3C-41E8-86C8-F63EADE2E73A}"/>
          </ac:picMkLst>
        </pc:picChg>
        <pc:picChg chg="del">
          <ac:chgData name="Claudia Bucheli" userId="0a59ec2c-93e2-4c63-9f13-b55f58900643" providerId="ADAL" clId="{56D3B1E5-E9C5-470B-8278-248B88E94B84}" dt="2022-01-29T13:29:20.069" v="2234" actId="478"/>
          <ac:picMkLst>
            <pc:docMk/>
            <pc:sldMk cId="3315608524" sldId="281"/>
            <ac:picMk id="6" creationId="{F1D15769-A479-43A8-A0BA-93033769AC15}"/>
          </ac:picMkLst>
        </pc:picChg>
        <pc:picChg chg="add mod">
          <ac:chgData name="Claudia Bucheli" userId="0a59ec2c-93e2-4c63-9f13-b55f58900643" providerId="ADAL" clId="{56D3B1E5-E9C5-470B-8278-248B88E94B84}" dt="2022-01-29T13:30:41.628" v="2241" actId="1076"/>
          <ac:picMkLst>
            <pc:docMk/>
            <pc:sldMk cId="3315608524" sldId="281"/>
            <ac:picMk id="11" creationId="{260B76F4-C61F-47F1-90C1-72AD9D11417C}"/>
          </ac:picMkLst>
        </pc:picChg>
      </pc:sldChg>
      <pc:sldChg chg="modSp new del mod">
        <pc:chgData name="Claudia Bucheli" userId="0a59ec2c-93e2-4c63-9f13-b55f58900643" providerId="ADAL" clId="{56D3B1E5-E9C5-470B-8278-248B88E94B84}" dt="2022-01-29T13:39:30.753" v="2371" actId="47"/>
        <pc:sldMkLst>
          <pc:docMk/>
          <pc:sldMk cId="2900145206" sldId="282"/>
        </pc:sldMkLst>
        <pc:spChg chg="mod">
          <ac:chgData name="Claudia Bucheli" userId="0a59ec2c-93e2-4c63-9f13-b55f58900643" providerId="ADAL" clId="{56D3B1E5-E9C5-470B-8278-248B88E94B84}" dt="2022-01-29T13:34:22.072" v="2333" actId="20577"/>
          <ac:spMkLst>
            <pc:docMk/>
            <pc:sldMk cId="2900145206" sldId="282"/>
            <ac:spMk id="2" creationId="{64F6D9E4-2E39-422F-8963-C4E7FB49783C}"/>
          </ac:spMkLst>
        </pc:spChg>
        <pc:spChg chg="mod">
          <ac:chgData name="Claudia Bucheli" userId="0a59ec2c-93e2-4c63-9f13-b55f58900643" providerId="ADAL" clId="{56D3B1E5-E9C5-470B-8278-248B88E94B84}" dt="2022-01-29T13:35:27.410" v="2370" actId="20577"/>
          <ac:spMkLst>
            <pc:docMk/>
            <pc:sldMk cId="2900145206" sldId="282"/>
            <ac:spMk id="3" creationId="{C3C866F4-4143-499D-9705-2F1FBEFF84A4}"/>
          </ac:spMkLst>
        </pc:spChg>
      </pc:sldChg>
      <pc:sldChg chg="delSp add mod ord delAnim modNotesTx">
        <pc:chgData name="Claudia Bucheli" userId="0a59ec2c-93e2-4c63-9f13-b55f58900643" providerId="ADAL" clId="{56D3B1E5-E9C5-470B-8278-248B88E94B84}" dt="2022-01-29T15:37:04.012" v="7910" actId="20577"/>
        <pc:sldMkLst>
          <pc:docMk/>
          <pc:sldMk cId="3957569283" sldId="282"/>
        </pc:sldMkLst>
        <pc:spChg chg="del">
          <ac:chgData name="Claudia Bucheli" userId="0a59ec2c-93e2-4c63-9f13-b55f58900643" providerId="ADAL" clId="{56D3B1E5-E9C5-470B-8278-248B88E94B84}" dt="2022-01-29T14:06:02.165" v="4503" actId="478"/>
          <ac:spMkLst>
            <pc:docMk/>
            <pc:sldMk cId="3957569283" sldId="282"/>
            <ac:spMk id="6" creationId="{0708AF0D-42FB-42C1-8FAF-DEE7B5976B76}"/>
          </ac:spMkLst>
        </pc:spChg>
        <pc:picChg chg="del">
          <ac:chgData name="Claudia Bucheli" userId="0a59ec2c-93e2-4c63-9f13-b55f58900643" providerId="ADAL" clId="{56D3B1E5-E9C5-470B-8278-248B88E94B84}" dt="2022-01-29T14:05:34.622" v="4500" actId="478"/>
          <ac:picMkLst>
            <pc:docMk/>
            <pc:sldMk cId="3957569283" sldId="282"/>
            <ac:picMk id="5" creationId="{0A17CBA9-9D51-4C9F-8A84-7B05664EF6BE}"/>
          </ac:picMkLst>
        </pc:picChg>
      </pc:sldChg>
      <pc:sldChg chg="addSp delSp modSp new mod ord modNotesTx">
        <pc:chgData name="Claudia Bucheli" userId="0a59ec2c-93e2-4c63-9f13-b55f58900643" providerId="ADAL" clId="{56D3B1E5-E9C5-470B-8278-248B88E94B84}" dt="2022-01-30T11:21:42.655" v="9440" actId="20577"/>
        <pc:sldMkLst>
          <pc:docMk/>
          <pc:sldMk cId="3088918908" sldId="283"/>
        </pc:sldMkLst>
        <pc:spChg chg="mod">
          <ac:chgData name="Claudia Bucheli" userId="0a59ec2c-93e2-4c63-9f13-b55f58900643" providerId="ADAL" clId="{56D3B1E5-E9C5-470B-8278-248B88E94B84}" dt="2022-01-29T14:24:04.963" v="5697" actId="20577"/>
          <ac:spMkLst>
            <pc:docMk/>
            <pc:sldMk cId="3088918908" sldId="283"/>
            <ac:spMk id="2" creationId="{B28B7429-3D69-4D62-9817-67AD4D628CCE}"/>
          </ac:spMkLst>
        </pc:spChg>
        <pc:spChg chg="del">
          <ac:chgData name="Claudia Bucheli" userId="0a59ec2c-93e2-4c63-9f13-b55f58900643" providerId="ADAL" clId="{56D3B1E5-E9C5-470B-8278-248B88E94B84}" dt="2022-01-29T14:23:43.625" v="5693" actId="22"/>
          <ac:spMkLst>
            <pc:docMk/>
            <pc:sldMk cId="3088918908" sldId="283"/>
            <ac:spMk id="3" creationId="{5644D246-2FDE-497F-AEBD-DEE1FED7C258}"/>
          </ac:spMkLst>
        </pc:spChg>
        <pc:spChg chg="add mod ord">
          <ac:chgData name="Claudia Bucheli" userId="0a59ec2c-93e2-4c63-9f13-b55f58900643" providerId="ADAL" clId="{56D3B1E5-E9C5-470B-8278-248B88E94B84}" dt="2022-01-29T17:09:41.619" v="7927" actId="166"/>
          <ac:spMkLst>
            <pc:docMk/>
            <pc:sldMk cId="3088918908" sldId="283"/>
            <ac:spMk id="7" creationId="{F4D74092-1FC6-4304-AA06-FEC76448D9B6}"/>
          </ac:spMkLst>
        </pc:spChg>
        <pc:spChg chg="add del mod">
          <ac:chgData name="Claudia Bucheli" userId="0a59ec2c-93e2-4c63-9f13-b55f58900643" providerId="ADAL" clId="{56D3B1E5-E9C5-470B-8278-248B88E94B84}" dt="2022-01-29T17:09:01.914" v="7923" actId="478"/>
          <ac:spMkLst>
            <pc:docMk/>
            <pc:sldMk cId="3088918908" sldId="283"/>
            <ac:spMk id="11" creationId="{D1BA2CCB-A013-4FCF-8E7C-9A3E1EE5688C}"/>
          </ac:spMkLst>
        </pc:spChg>
        <pc:picChg chg="add del mod ord">
          <ac:chgData name="Claudia Bucheli" userId="0a59ec2c-93e2-4c63-9f13-b55f58900643" providerId="ADAL" clId="{56D3B1E5-E9C5-470B-8278-248B88E94B84}" dt="2022-01-29T17:08:58.678" v="7922" actId="478"/>
          <ac:picMkLst>
            <pc:docMk/>
            <pc:sldMk cId="3088918908" sldId="283"/>
            <ac:picMk id="6" creationId="{CFCFCB3C-D261-462C-AF22-DE9E10D80225}"/>
          </ac:picMkLst>
        </pc:picChg>
        <pc:picChg chg="add mod modCrop">
          <ac:chgData name="Claudia Bucheli" userId="0a59ec2c-93e2-4c63-9f13-b55f58900643" providerId="ADAL" clId="{56D3B1E5-E9C5-470B-8278-248B88E94B84}" dt="2022-01-29T17:09:33.489" v="7926" actId="732"/>
          <ac:picMkLst>
            <pc:docMk/>
            <pc:sldMk cId="3088918908" sldId="283"/>
            <ac:picMk id="9" creationId="{B157DA01-9FCC-43D0-A02E-52FBBDAEF186}"/>
          </ac:picMkLst>
        </pc:picChg>
      </pc:sldChg>
      <pc:sldChg chg="addSp delSp modSp new mod ord modNotesTx">
        <pc:chgData name="Claudia Bucheli" userId="0a59ec2c-93e2-4c63-9f13-b55f58900643" providerId="ADAL" clId="{56D3B1E5-E9C5-470B-8278-248B88E94B84}" dt="2022-01-30T11:23:39.770" v="9542" actId="20577"/>
        <pc:sldMkLst>
          <pc:docMk/>
          <pc:sldMk cId="937799244" sldId="284"/>
        </pc:sldMkLst>
        <pc:spChg chg="mod">
          <ac:chgData name="Claudia Bucheli" userId="0a59ec2c-93e2-4c63-9f13-b55f58900643" providerId="ADAL" clId="{56D3B1E5-E9C5-470B-8278-248B88E94B84}" dt="2022-01-29T17:11:25.807" v="8105" actId="20577"/>
          <ac:spMkLst>
            <pc:docMk/>
            <pc:sldMk cId="937799244" sldId="284"/>
            <ac:spMk id="2" creationId="{1D4C01E3-D223-4378-8AF2-CF94C7C0F279}"/>
          </ac:spMkLst>
        </pc:spChg>
        <pc:spChg chg="del">
          <ac:chgData name="Claudia Bucheli" userId="0a59ec2c-93e2-4c63-9f13-b55f58900643" providerId="ADAL" clId="{56D3B1E5-E9C5-470B-8278-248B88E94B84}" dt="2022-01-29T14:29:15.341" v="5700" actId="22"/>
          <ac:spMkLst>
            <pc:docMk/>
            <pc:sldMk cId="937799244" sldId="284"/>
            <ac:spMk id="3" creationId="{08C0DFD3-78B9-4325-9FCF-FFA7C1E37B0A}"/>
          </ac:spMkLst>
        </pc:spChg>
        <pc:spChg chg="add mod ord">
          <ac:chgData name="Claudia Bucheli" userId="0a59ec2c-93e2-4c63-9f13-b55f58900643" providerId="ADAL" clId="{56D3B1E5-E9C5-470B-8278-248B88E94B84}" dt="2022-01-29T17:30:46.588" v="8346" actId="20577"/>
          <ac:spMkLst>
            <pc:docMk/>
            <pc:sldMk cId="937799244" sldId="284"/>
            <ac:spMk id="7" creationId="{98AAD967-07E9-49A9-B6CE-7FA464F16257}"/>
          </ac:spMkLst>
        </pc:spChg>
        <pc:spChg chg="add del mod">
          <ac:chgData name="Claudia Bucheli" userId="0a59ec2c-93e2-4c63-9f13-b55f58900643" providerId="ADAL" clId="{56D3B1E5-E9C5-470B-8278-248B88E94B84}" dt="2022-01-29T17:27:55.344" v="8274" actId="478"/>
          <ac:spMkLst>
            <pc:docMk/>
            <pc:sldMk cId="937799244" sldId="284"/>
            <ac:spMk id="9" creationId="{FD3D82E8-F412-4ED5-9EBE-53CA98FD89D9}"/>
          </ac:spMkLst>
        </pc:spChg>
        <pc:picChg chg="add del mod ord">
          <ac:chgData name="Claudia Bucheli" userId="0a59ec2c-93e2-4c63-9f13-b55f58900643" providerId="ADAL" clId="{56D3B1E5-E9C5-470B-8278-248B88E94B84}" dt="2022-01-29T17:27:37.922" v="8270" actId="478"/>
          <ac:picMkLst>
            <pc:docMk/>
            <pc:sldMk cId="937799244" sldId="284"/>
            <ac:picMk id="6" creationId="{65549FC7-17A2-4EDF-AAD6-B600BEDA5E59}"/>
          </ac:picMkLst>
        </pc:picChg>
        <pc:picChg chg="add del mod">
          <ac:chgData name="Claudia Bucheli" userId="0a59ec2c-93e2-4c63-9f13-b55f58900643" providerId="ADAL" clId="{56D3B1E5-E9C5-470B-8278-248B88E94B84}" dt="2022-01-29T17:29:10.452" v="8277" actId="478"/>
          <ac:picMkLst>
            <pc:docMk/>
            <pc:sldMk cId="937799244" sldId="284"/>
            <ac:picMk id="11" creationId="{AD5899C8-5331-481B-B18A-85BBA5D2ACD4}"/>
          </ac:picMkLst>
        </pc:picChg>
        <pc:picChg chg="add mod">
          <ac:chgData name="Claudia Bucheli" userId="0a59ec2c-93e2-4c63-9f13-b55f58900643" providerId="ADAL" clId="{56D3B1E5-E9C5-470B-8278-248B88E94B84}" dt="2022-01-29T17:29:22.505" v="8280" actId="1076"/>
          <ac:picMkLst>
            <pc:docMk/>
            <pc:sldMk cId="937799244" sldId="284"/>
            <ac:picMk id="13" creationId="{C6108E75-3743-4270-A07F-41B5E8CC46C1}"/>
          </ac:picMkLst>
        </pc:picChg>
      </pc:sldChg>
    </pc:docChg>
  </pc:docChgLst>
  <pc:docChgLst>
    <pc:chgData name="Sandro Aregger Stud PHSZ" userId="8d9e5058-6b06-47b9-a6a9-8bed3d2698c0" providerId="ADAL" clId="{44FE3BC5-C544-471F-B0F7-69F19A95A89B}"/>
    <pc:docChg chg="modSld">
      <pc:chgData name="Sandro Aregger Stud PHSZ" userId="8d9e5058-6b06-47b9-a6a9-8bed3d2698c0" providerId="ADAL" clId="{44FE3BC5-C544-471F-B0F7-69F19A95A89B}" dt="2022-02-03T06:59:47.374" v="16" actId="790"/>
      <pc:docMkLst>
        <pc:docMk/>
      </pc:docMkLst>
      <pc:sldChg chg="modSp mod">
        <pc:chgData name="Sandro Aregger Stud PHSZ" userId="8d9e5058-6b06-47b9-a6a9-8bed3d2698c0" providerId="ADAL" clId="{44FE3BC5-C544-471F-B0F7-69F19A95A89B}" dt="2022-02-03T06:59:47.374" v="16" actId="790"/>
        <pc:sldMkLst>
          <pc:docMk/>
          <pc:sldMk cId="1822801540" sldId="261"/>
        </pc:sldMkLst>
        <pc:spChg chg="mod">
          <ac:chgData name="Sandro Aregger Stud PHSZ" userId="8d9e5058-6b06-47b9-a6a9-8bed3d2698c0" providerId="ADAL" clId="{44FE3BC5-C544-471F-B0F7-69F19A95A89B}" dt="2022-02-03T06:59:47.374" v="16" actId="790"/>
          <ac:spMkLst>
            <pc:docMk/>
            <pc:sldMk cId="1822801540" sldId="261"/>
            <ac:spMk id="2" creationId="{00000000-0000-0000-0000-000000000000}"/>
          </ac:spMkLst>
        </pc:spChg>
      </pc:sldChg>
      <pc:sldChg chg="modSp mod">
        <pc:chgData name="Sandro Aregger Stud PHSZ" userId="8d9e5058-6b06-47b9-a6a9-8bed3d2698c0" providerId="ADAL" clId="{44FE3BC5-C544-471F-B0F7-69F19A95A89B}" dt="2022-02-03T06:55:13.396" v="4" actId="790"/>
        <pc:sldMkLst>
          <pc:docMk/>
          <pc:sldMk cId="2884378613" sldId="264"/>
        </pc:sldMkLst>
        <pc:spChg chg="mod">
          <ac:chgData name="Sandro Aregger Stud PHSZ" userId="8d9e5058-6b06-47b9-a6a9-8bed3d2698c0" providerId="ADAL" clId="{44FE3BC5-C544-471F-B0F7-69F19A95A89B}" dt="2022-02-03T06:55:13.396" v="4" actId="790"/>
          <ac:spMkLst>
            <pc:docMk/>
            <pc:sldMk cId="2884378613" sldId="264"/>
            <ac:spMk id="9" creationId="{BBE5B5FE-D02B-47AA-B98D-89E34B855E52}"/>
          </ac:spMkLst>
        </pc:spChg>
      </pc:sldChg>
      <pc:sldChg chg="modSp mod">
        <pc:chgData name="Sandro Aregger Stud PHSZ" userId="8d9e5058-6b06-47b9-a6a9-8bed3d2698c0" providerId="ADAL" clId="{44FE3BC5-C544-471F-B0F7-69F19A95A89B}" dt="2022-02-03T06:55:51.505" v="5" actId="790"/>
        <pc:sldMkLst>
          <pc:docMk/>
          <pc:sldMk cId="1875307362" sldId="265"/>
        </pc:sldMkLst>
        <pc:spChg chg="mod">
          <ac:chgData name="Sandro Aregger Stud PHSZ" userId="8d9e5058-6b06-47b9-a6a9-8bed3d2698c0" providerId="ADAL" clId="{44FE3BC5-C544-471F-B0F7-69F19A95A89B}" dt="2022-02-03T06:55:51.505" v="5" actId="790"/>
          <ac:spMkLst>
            <pc:docMk/>
            <pc:sldMk cId="1875307362" sldId="265"/>
            <ac:spMk id="9" creationId="{0BCB3CA9-3740-438B-ACE7-17D46FF968C6}"/>
          </ac:spMkLst>
        </pc:spChg>
      </pc:sldChg>
      <pc:sldChg chg="modSp mod">
        <pc:chgData name="Sandro Aregger Stud PHSZ" userId="8d9e5058-6b06-47b9-a6a9-8bed3d2698c0" providerId="ADAL" clId="{44FE3BC5-C544-471F-B0F7-69F19A95A89B}" dt="2022-02-03T06:56:08.414" v="6" actId="790"/>
        <pc:sldMkLst>
          <pc:docMk/>
          <pc:sldMk cId="2112431180" sldId="266"/>
        </pc:sldMkLst>
        <pc:spChg chg="mod">
          <ac:chgData name="Sandro Aregger Stud PHSZ" userId="8d9e5058-6b06-47b9-a6a9-8bed3d2698c0" providerId="ADAL" clId="{44FE3BC5-C544-471F-B0F7-69F19A95A89B}" dt="2022-02-03T06:56:08.414" v="6" actId="790"/>
          <ac:spMkLst>
            <pc:docMk/>
            <pc:sldMk cId="2112431180" sldId="266"/>
            <ac:spMk id="9" creationId="{F1A1BF55-51B3-4770-9FEA-7F08E2BA3B9C}"/>
          </ac:spMkLst>
        </pc:spChg>
      </pc:sldChg>
      <pc:sldChg chg="modSp mod">
        <pc:chgData name="Sandro Aregger Stud PHSZ" userId="8d9e5058-6b06-47b9-a6a9-8bed3d2698c0" providerId="ADAL" clId="{44FE3BC5-C544-471F-B0F7-69F19A95A89B}" dt="2022-02-03T06:56:51.117" v="7" actId="790"/>
        <pc:sldMkLst>
          <pc:docMk/>
          <pc:sldMk cId="2520004137" sldId="267"/>
        </pc:sldMkLst>
        <pc:spChg chg="mod">
          <ac:chgData name="Sandro Aregger Stud PHSZ" userId="8d9e5058-6b06-47b9-a6a9-8bed3d2698c0" providerId="ADAL" clId="{44FE3BC5-C544-471F-B0F7-69F19A95A89B}" dt="2022-02-03T06:56:51.117" v="7" actId="790"/>
          <ac:spMkLst>
            <pc:docMk/>
            <pc:sldMk cId="2520004137" sldId="267"/>
            <ac:spMk id="9" creationId="{BF02BC9B-CE52-48D1-B135-9EBA56793D19}"/>
          </ac:spMkLst>
        </pc:spChg>
      </pc:sldChg>
      <pc:sldChg chg="modSp mod">
        <pc:chgData name="Sandro Aregger Stud PHSZ" userId="8d9e5058-6b06-47b9-a6a9-8bed3d2698c0" providerId="ADAL" clId="{44FE3BC5-C544-471F-B0F7-69F19A95A89B}" dt="2022-02-03T06:57:27.462" v="11" actId="14100"/>
        <pc:sldMkLst>
          <pc:docMk/>
          <pc:sldMk cId="3839391103" sldId="269"/>
        </pc:sldMkLst>
        <pc:picChg chg="mod">
          <ac:chgData name="Sandro Aregger Stud PHSZ" userId="8d9e5058-6b06-47b9-a6a9-8bed3d2698c0" providerId="ADAL" clId="{44FE3BC5-C544-471F-B0F7-69F19A95A89B}" dt="2022-02-03T06:57:27.462" v="11" actId="14100"/>
          <ac:picMkLst>
            <pc:docMk/>
            <pc:sldMk cId="3839391103" sldId="269"/>
            <ac:picMk id="5" creationId="{0A17CBA9-9D51-4C9F-8A84-7B05664EF6BE}"/>
          </ac:picMkLst>
        </pc:picChg>
      </pc:sldChg>
      <pc:sldChg chg="modSp mod">
        <pc:chgData name="Sandro Aregger Stud PHSZ" userId="8d9e5058-6b06-47b9-a6a9-8bed3d2698c0" providerId="ADAL" clId="{44FE3BC5-C544-471F-B0F7-69F19A95A89B}" dt="2022-02-03T06:59:16.383" v="15" actId="790"/>
        <pc:sldMkLst>
          <pc:docMk/>
          <pc:sldMk cId="2371547312" sldId="274"/>
        </pc:sldMkLst>
        <pc:spChg chg="mod">
          <ac:chgData name="Sandro Aregger Stud PHSZ" userId="8d9e5058-6b06-47b9-a6a9-8bed3d2698c0" providerId="ADAL" clId="{44FE3BC5-C544-471F-B0F7-69F19A95A89B}" dt="2022-02-03T06:59:16.383" v="15" actId="790"/>
          <ac:spMkLst>
            <pc:docMk/>
            <pc:sldMk cId="2371547312" sldId="274"/>
            <ac:spMk id="10" creationId="{1C3105F8-F931-414F-B073-45A45AB2DF6A}"/>
          </ac:spMkLst>
        </pc:spChg>
      </pc:sldChg>
      <pc:sldChg chg="modSp mod">
        <pc:chgData name="Sandro Aregger Stud PHSZ" userId="8d9e5058-6b06-47b9-a6a9-8bed3d2698c0" providerId="ADAL" clId="{44FE3BC5-C544-471F-B0F7-69F19A95A89B}" dt="2022-02-03T06:53:06.025" v="0" actId="790"/>
        <pc:sldMkLst>
          <pc:docMk/>
          <pc:sldMk cId="1952856194" sldId="278"/>
        </pc:sldMkLst>
        <pc:spChg chg="mod">
          <ac:chgData name="Sandro Aregger Stud PHSZ" userId="8d9e5058-6b06-47b9-a6a9-8bed3d2698c0" providerId="ADAL" clId="{44FE3BC5-C544-471F-B0F7-69F19A95A89B}" dt="2022-02-03T06:53:06.025" v="0" actId="790"/>
          <ac:spMkLst>
            <pc:docMk/>
            <pc:sldMk cId="1952856194" sldId="278"/>
            <ac:spMk id="10" creationId="{DA2A96B6-1F3B-42B0-A77F-E648C024B08E}"/>
          </ac:spMkLst>
        </pc:spChg>
      </pc:sldChg>
      <pc:sldChg chg="modSp mod">
        <pc:chgData name="Sandro Aregger Stud PHSZ" userId="8d9e5058-6b06-47b9-a6a9-8bed3d2698c0" providerId="ADAL" clId="{44FE3BC5-C544-471F-B0F7-69F19A95A89B}" dt="2022-02-03T06:54:53.133" v="3" actId="790"/>
        <pc:sldMkLst>
          <pc:docMk/>
          <pc:sldMk cId="3315608524" sldId="281"/>
        </pc:sldMkLst>
        <pc:spChg chg="mod">
          <ac:chgData name="Sandro Aregger Stud PHSZ" userId="8d9e5058-6b06-47b9-a6a9-8bed3d2698c0" providerId="ADAL" clId="{44FE3BC5-C544-471F-B0F7-69F19A95A89B}" dt="2022-02-03T06:54:53.133" v="3" actId="790"/>
          <ac:spMkLst>
            <pc:docMk/>
            <pc:sldMk cId="3315608524" sldId="281"/>
            <ac:spMk id="9" creationId="{05440B30-9A9D-4F1E-A9DD-CAC888FD1B80}"/>
          </ac:spMkLst>
        </pc:spChg>
      </pc:sldChg>
      <pc:sldChg chg="modSp mod">
        <pc:chgData name="Sandro Aregger Stud PHSZ" userId="8d9e5058-6b06-47b9-a6a9-8bed3d2698c0" providerId="ADAL" clId="{44FE3BC5-C544-471F-B0F7-69F19A95A89B}" dt="2022-02-03T06:57:00.739" v="8" actId="790"/>
        <pc:sldMkLst>
          <pc:docMk/>
          <pc:sldMk cId="3957569283" sldId="282"/>
        </pc:sldMkLst>
        <pc:spChg chg="mod">
          <ac:chgData name="Sandro Aregger Stud PHSZ" userId="8d9e5058-6b06-47b9-a6a9-8bed3d2698c0" providerId="ADAL" clId="{44FE3BC5-C544-471F-B0F7-69F19A95A89B}" dt="2022-02-03T06:57:00.739" v="8" actId="790"/>
          <ac:spMkLst>
            <pc:docMk/>
            <pc:sldMk cId="3957569283" sldId="282"/>
            <ac:spMk id="9" creationId="{BF02BC9B-CE52-48D1-B135-9EBA56793D19}"/>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FBABF5-EC59-4C60-BBBB-2CFB9C7AEF33}"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A84C1925-D911-41A8-AFCE-496443EBE52E}">
      <dgm:prSet/>
      <dgm:spPr/>
      <dgm:t>
        <a:bodyPr/>
        <a:lstStyle/>
        <a:p>
          <a:pPr>
            <a:lnSpc>
              <a:spcPct val="100000"/>
            </a:lnSpc>
            <a:defRPr cap="all"/>
          </a:pPr>
          <a:r>
            <a:rPr lang="de-CH"/>
            <a:t>Integration von M&amp;I im Unterricht unterstützen</a:t>
          </a:r>
          <a:endParaRPr lang="en-US"/>
        </a:p>
      </dgm:t>
    </dgm:pt>
    <dgm:pt modelId="{26BB0F01-AF72-456B-B104-685F4DED5721}" type="parTrans" cxnId="{F3041F23-E084-46D1-813A-35E586208409}">
      <dgm:prSet/>
      <dgm:spPr/>
      <dgm:t>
        <a:bodyPr/>
        <a:lstStyle/>
        <a:p>
          <a:endParaRPr lang="en-US"/>
        </a:p>
      </dgm:t>
    </dgm:pt>
    <dgm:pt modelId="{04A65965-7212-470E-AE0C-015D4D2940C5}" type="sibTrans" cxnId="{F3041F23-E084-46D1-813A-35E586208409}">
      <dgm:prSet/>
      <dgm:spPr/>
      <dgm:t>
        <a:bodyPr/>
        <a:lstStyle/>
        <a:p>
          <a:endParaRPr lang="en-US"/>
        </a:p>
      </dgm:t>
    </dgm:pt>
    <dgm:pt modelId="{C9C076C6-1DF8-4E81-A935-D27EC4E7A83C}">
      <dgm:prSet/>
      <dgm:spPr/>
      <dgm:t>
        <a:bodyPr/>
        <a:lstStyle/>
        <a:p>
          <a:pPr>
            <a:lnSpc>
              <a:spcPct val="100000"/>
            </a:lnSpc>
            <a:defRPr cap="all"/>
          </a:pPr>
          <a:r>
            <a:rPr lang="de-CH"/>
            <a:t>KITS-Pass der Stadt Zürich als Starthilfe</a:t>
          </a:r>
          <a:endParaRPr lang="en-US"/>
        </a:p>
      </dgm:t>
    </dgm:pt>
    <dgm:pt modelId="{0216FDC4-8338-4B8D-B6BC-7F669230F18F}" type="parTrans" cxnId="{DF6945CD-6F6B-4E44-BDEF-E7C5183C2725}">
      <dgm:prSet/>
      <dgm:spPr/>
      <dgm:t>
        <a:bodyPr/>
        <a:lstStyle/>
        <a:p>
          <a:endParaRPr lang="en-US"/>
        </a:p>
      </dgm:t>
    </dgm:pt>
    <dgm:pt modelId="{37139B69-D89B-44BC-B3AC-060C5B9D65E6}" type="sibTrans" cxnId="{DF6945CD-6F6B-4E44-BDEF-E7C5183C2725}">
      <dgm:prSet/>
      <dgm:spPr/>
      <dgm:t>
        <a:bodyPr/>
        <a:lstStyle/>
        <a:p>
          <a:endParaRPr lang="en-US"/>
        </a:p>
      </dgm:t>
    </dgm:pt>
    <dgm:pt modelId="{3E1B3A0F-961E-4EC9-A6E7-CD26F195A7CB}">
      <dgm:prSet/>
      <dgm:spPr/>
      <dgm:t>
        <a:bodyPr/>
        <a:lstStyle/>
        <a:p>
          <a:pPr>
            <a:lnSpc>
              <a:spcPct val="100000"/>
            </a:lnSpc>
            <a:defRPr cap="all"/>
          </a:pPr>
          <a:r>
            <a:rPr lang="de-CH"/>
            <a:t>Ausarbeitung durch OSKIN</a:t>
          </a:r>
          <a:endParaRPr lang="en-US"/>
        </a:p>
      </dgm:t>
    </dgm:pt>
    <dgm:pt modelId="{8B3189C5-F30F-4252-963A-E9B92DE8560A}" type="parTrans" cxnId="{969C6505-1F58-4204-922B-0E8EB2A8E7DA}">
      <dgm:prSet/>
      <dgm:spPr/>
      <dgm:t>
        <a:bodyPr/>
        <a:lstStyle/>
        <a:p>
          <a:endParaRPr lang="en-US"/>
        </a:p>
      </dgm:t>
    </dgm:pt>
    <dgm:pt modelId="{2870D951-3BAC-4EFE-894B-D4B432735C12}" type="sibTrans" cxnId="{969C6505-1F58-4204-922B-0E8EB2A8E7DA}">
      <dgm:prSet/>
      <dgm:spPr/>
      <dgm:t>
        <a:bodyPr/>
        <a:lstStyle/>
        <a:p>
          <a:endParaRPr lang="en-US"/>
        </a:p>
      </dgm:t>
    </dgm:pt>
    <dgm:pt modelId="{49F8FDDC-63CF-4E64-AFF7-D8E222728962}">
      <dgm:prSet/>
      <dgm:spPr/>
      <dgm:t>
        <a:bodyPr/>
        <a:lstStyle/>
        <a:p>
          <a:pPr>
            <a:lnSpc>
              <a:spcPct val="100000"/>
            </a:lnSpc>
            <a:defRPr cap="all"/>
          </a:pPr>
          <a:r>
            <a:rPr lang="de-CH"/>
            <a:t>Auftrag und Unterstützung durch AgS</a:t>
          </a:r>
          <a:endParaRPr lang="en-US"/>
        </a:p>
      </dgm:t>
    </dgm:pt>
    <dgm:pt modelId="{DF266207-245C-441D-9B95-AC5042DA62A3}" type="parTrans" cxnId="{CCD63711-B26D-4418-B009-4830B2596B10}">
      <dgm:prSet/>
      <dgm:spPr/>
      <dgm:t>
        <a:bodyPr/>
        <a:lstStyle/>
        <a:p>
          <a:endParaRPr lang="en-US"/>
        </a:p>
      </dgm:t>
    </dgm:pt>
    <dgm:pt modelId="{752F8BA8-9422-45B2-937A-6A876649898F}" type="sibTrans" cxnId="{CCD63711-B26D-4418-B009-4830B2596B10}">
      <dgm:prSet/>
      <dgm:spPr/>
      <dgm:t>
        <a:bodyPr/>
        <a:lstStyle/>
        <a:p>
          <a:endParaRPr lang="en-US"/>
        </a:p>
      </dgm:t>
    </dgm:pt>
    <dgm:pt modelId="{DA58D78D-3083-4650-A504-C28C6AB41AC1}" type="pres">
      <dgm:prSet presAssocID="{02FBABF5-EC59-4C60-BBBB-2CFB9C7AEF33}" presName="root" presStyleCnt="0">
        <dgm:presLayoutVars>
          <dgm:dir/>
          <dgm:resizeHandles val="exact"/>
        </dgm:presLayoutVars>
      </dgm:prSet>
      <dgm:spPr/>
    </dgm:pt>
    <dgm:pt modelId="{4A0266D9-221F-43D1-9A7D-253E398CC428}" type="pres">
      <dgm:prSet presAssocID="{A84C1925-D911-41A8-AFCE-496443EBE52E}" presName="compNode" presStyleCnt="0"/>
      <dgm:spPr/>
    </dgm:pt>
    <dgm:pt modelId="{E3E0F3EC-EB80-491D-BE17-FD8213492EF1}" type="pres">
      <dgm:prSet presAssocID="{A84C1925-D911-41A8-AFCE-496443EBE52E}" presName="iconBgRect" presStyleLbl="bgShp" presStyleIdx="0" presStyleCnt="4"/>
      <dgm:spPr/>
    </dgm:pt>
    <dgm:pt modelId="{4BF4B159-4809-4561-9605-746F1C623FCE}" type="pres">
      <dgm:prSet presAssocID="{A84C1925-D911-41A8-AFCE-496443EBE52E}"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ücher"/>
        </a:ext>
      </dgm:extLst>
    </dgm:pt>
    <dgm:pt modelId="{C7788720-EB2B-440E-B9EB-6B77462A6E4D}" type="pres">
      <dgm:prSet presAssocID="{A84C1925-D911-41A8-AFCE-496443EBE52E}" presName="spaceRect" presStyleCnt="0"/>
      <dgm:spPr/>
    </dgm:pt>
    <dgm:pt modelId="{662CAE7E-BB3A-4CD6-99B3-0D0E85DA8DE1}" type="pres">
      <dgm:prSet presAssocID="{A84C1925-D911-41A8-AFCE-496443EBE52E}" presName="textRect" presStyleLbl="revTx" presStyleIdx="0" presStyleCnt="4">
        <dgm:presLayoutVars>
          <dgm:chMax val="1"/>
          <dgm:chPref val="1"/>
        </dgm:presLayoutVars>
      </dgm:prSet>
      <dgm:spPr/>
    </dgm:pt>
    <dgm:pt modelId="{6D63A2D3-F850-4317-B129-B4A286DB6B28}" type="pres">
      <dgm:prSet presAssocID="{04A65965-7212-470E-AE0C-015D4D2940C5}" presName="sibTrans" presStyleCnt="0"/>
      <dgm:spPr/>
    </dgm:pt>
    <dgm:pt modelId="{32415888-D08B-49CF-95EA-3E611EDC3B69}" type="pres">
      <dgm:prSet presAssocID="{C9C076C6-1DF8-4E81-A935-D27EC4E7A83C}" presName="compNode" presStyleCnt="0"/>
      <dgm:spPr/>
    </dgm:pt>
    <dgm:pt modelId="{97B66523-9212-4E0A-B701-CE121C888C56}" type="pres">
      <dgm:prSet presAssocID="{C9C076C6-1DF8-4E81-A935-D27EC4E7A83C}" presName="iconBgRect" presStyleLbl="bgShp" presStyleIdx="1" presStyleCnt="4"/>
      <dgm:spPr/>
    </dgm:pt>
    <dgm:pt modelId="{094713AA-61D4-48F7-AE4E-9B23144F58EC}" type="pres">
      <dgm:prSet presAssocID="{C9C076C6-1DF8-4E81-A935-D27EC4E7A83C}"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rkierung"/>
        </a:ext>
      </dgm:extLst>
    </dgm:pt>
    <dgm:pt modelId="{E6EA9308-5958-4BB4-BE64-0118746466BB}" type="pres">
      <dgm:prSet presAssocID="{C9C076C6-1DF8-4E81-A935-D27EC4E7A83C}" presName="spaceRect" presStyleCnt="0"/>
      <dgm:spPr/>
    </dgm:pt>
    <dgm:pt modelId="{EF609B65-65AB-4262-8A40-9A9018CAB59C}" type="pres">
      <dgm:prSet presAssocID="{C9C076C6-1DF8-4E81-A935-D27EC4E7A83C}" presName="textRect" presStyleLbl="revTx" presStyleIdx="1" presStyleCnt="4">
        <dgm:presLayoutVars>
          <dgm:chMax val="1"/>
          <dgm:chPref val="1"/>
        </dgm:presLayoutVars>
      </dgm:prSet>
      <dgm:spPr/>
    </dgm:pt>
    <dgm:pt modelId="{E4D73BB7-35B7-4B95-A5E2-9C449664F96E}" type="pres">
      <dgm:prSet presAssocID="{37139B69-D89B-44BC-B3AC-060C5B9D65E6}" presName="sibTrans" presStyleCnt="0"/>
      <dgm:spPr/>
    </dgm:pt>
    <dgm:pt modelId="{1BF3FFEC-AAE1-440F-8E3C-CE79C03AC246}" type="pres">
      <dgm:prSet presAssocID="{3E1B3A0F-961E-4EC9-A6E7-CD26F195A7CB}" presName="compNode" presStyleCnt="0"/>
      <dgm:spPr/>
    </dgm:pt>
    <dgm:pt modelId="{CA4FA5C3-8F0A-4B3C-AFA3-F7D045C4DD0C}" type="pres">
      <dgm:prSet presAssocID="{3E1B3A0F-961E-4EC9-A6E7-CD26F195A7CB}" presName="iconBgRect" presStyleLbl="bgShp" presStyleIdx="2" presStyleCnt="4"/>
      <dgm:spPr/>
    </dgm:pt>
    <dgm:pt modelId="{1C2E2A4A-AF80-4EB1-9529-D1A3395BFDB3}" type="pres">
      <dgm:prSet presAssocID="{3E1B3A0F-961E-4EC9-A6E7-CD26F195A7CB}"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leistift"/>
        </a:ext>
      </dgm:extLst>
    </dgm:pt>
    <dgm:pt modelId="{81BC3E81-F595-4F20-83BA-83EA5D624894}" type="pres">
      <dgm:prSet presAssocID="{3E1B3A0F-961E-4EC9-A6E7-CD26F195A7CB}" presName="spaceRect" presStyleCnt="0"/>
      <dgm:spPr/>
    </dgm:pt>
    <dgm:pt modelId="{6F1EB473-B55C-4107-B0AB-0B655A58F161}" type="pres">
      <dgm:prSet presAssocID="{3E1B3A0F-961E-4EC9-A6E7-CD26F195A7CB}" presName="textRect" presStyleLbl="revTx" presStyleIdx="2" presStyleCnt="4">
        <dgm:presLayoutVars>
          <dgm:chMax val="1"/>
          <dgm:chPref val="1"/>
        </dgm:presLayoutVars>
      </dgm:prSet>
      <dgm:spPr/>
    </dgm:pt>
    <dgm:pt modelId="{200679AB-7A25-423E-A804-770FF5A26B86}" type="pres">
      <dgm:prSet presAssocID="{2870D951-3BAC-4EFE-894B-D4B432735C12}" presName="sibTrans" presStyleCnt="0"/>
      <dgm:spPr/>
    </dgm:pt>
    <dgm:pt modelId="{554B367E-8F05-46AC-B752-ABC31C20DEBD}" type="pres">
      <dgm:prSet presAssocID="{49F8FDDC-63CF-4E64-AFF7-D8E222728962}" presName="compNode" presStyleCnt="0"/>
      <dgm:spPr/>
    </dgm:pt>
    <dgm:pt modelId="{A45EB708-3C0D-486E-885D-4A8DB43F4692}" type="pres">
      <dgm:prSet presAssocID="{49F8FDDC-63CF-4E64-AFF7-D8E222728962}" presName="iconBgRect" presStyleLbl="bgShp" presStyleIdx="3" presStyleCnt="4"/>
      <dgm:spPr/>
    </dgm:pt>
    <dgm:pt modelId="{E49DCA06-7E10-42FB-AC6C-40492EB69D25}" type="pres">
      <dgm:prSet presAssocID="{49F8FDDC-63CF-4E64-AFF7-D8E222728962}"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schlag"/>
        </a:ext>
      </dgm:extLst>
    </dgm:pt>
    <dgm:pt modelId="{C62435A4-25EA-4F99-B5CC-BB231B1C873C}" type="pres">
      <dgm:prSet presAssocID="{49F8FDDC-63CF-4E64-AFF7-D8E222728962}" presName="spaceRect" presStyleCnt="0"/>
      <dgm:spPr/>
    </dgm:pt>
    <dgm:pt modelId="{72136B1D-1529-441E-8180-FCA18F1A9675}" type="pres">
      <dgm:prSet presAssocID="{49F8FDDC-63CF-4E64-AFF7-D8E222728962}" presName="textRect" presStyleLbl="revTx" presStyleIdx="3" presStyleCnt="4">
        <dgm:presLayoutVars>
          <dgm:chMax val="1"/>
          <dgm:chPref val="1"/>
        </dgm:presLayoutVars>
      </dgm:prSet>
      <dgm:spPr/>
    </dgm:pt>
  </dgm:ptLst>
  <dgm:cxnLst>
    <dgm:cxn modelId="{969C6505-1F58-4204-922B-0E8EB2A8E7DA}" srcId="{02FBABF5-EC59-4C60-BBBB-2CFB9C7AEF33}" destId="{3E1B3A0F-961E-4EC9-A6E7-CD26F195A7CB}" srcOrd="2" destOrd="0" parTransId="{8B3189C5-F30F-4252-963A-E9B92DE8560A}" sibTransId="{2870D951-3BAC-4EFE-894B-D4B432735C12}"/>
    <dgm:cxn modelId="{CCD63711-B26D-4418-B009-4830B2596B10}" srcId="{02FBABF5-EC59-4C60-BBBB-2CFB9C7AEF33}" destId="{49F8FDDC-63CF-4E64-AFF7-D8E222728962}" srcOrd="3" destOrd="0" parTransId="{DF266207-245C-441D-9B95-AC5042DA62A3}" sibTransId="{752F8BA8-9422-45B2-937A-6A876649898F}"/>
    <dgm:cxn modelId="{185D7411-59B9-4BAC-94E9-57A55AF306DC}" type="presOf" srcId="{3E1B3A0F-961E-4EC9-A6E7-CD26F195A7CB}" destId="{6F1EB473-B55C-4107-B0AB-0B655A58F161}" srcOrd="0" destOrd="0" presId="urn:microsoft.com/office/officeart/2018/5/layout/IconCircleLabelList"/>
    <dgm:cxn modelId="{F3041F23-E084-46D1-813A-35E586208409}" srcId="{02FBABF5-EC59-4C60-BBBB-2CFB9C7AEF33}" destId="{A84C1925-D911-41A8-AFCE-496443EBE52E}" srcOrd="0" destOrd="0" parTransId="{26BB0F01-AF72-456B-B104-685F4DED5721}" sibTransId="{04A65965-7212-470E-AE0C-015D4D2940C5}"/>
    <dgm:cxn modelId="{26ACEF61-F8FD-426C-B76C-4993EBFC79D2}" type="presOf" srcId="{C9C076C6-1DF8-4E81-A935-D27EC4E7A83C}" destId="{EF609B65-65AB-4262-8A40-9A9018CAB59C}" srcOrd="0" destOrd="0" presId="urn:microsoft.com/office/officeart/2018/5/layout/IconCircleLabelList"/>
    <dgm:cxn modelId="{76D57859-5F4D-4943-8F75-FDED56BEAD8E}" type="presOf" srcId="{02FBABF5-EC59-4C60-BBBB-2CFB9C7AEF33}" destId="{DA58D78D-3083-4650-A504-C28C6AB41AC1}" srcOrd="0" destOrd="0" presId="urn:microsoft.com/office/officeart/2018/5/layout/IconCircleLabelList"/>
    <dgm:cxn modelId="{96455289-E317-4E3F-949F-53F0D2469439}" type="presOf" srcId="{A84C1925-D911-41A8-AFCE-496443EBE52E}" destId="{662CAE7E-BB3A-4CD6-99B3-0D0E85DA8DE1}" srcOrd="0" destOrd="0" presId="urn:microsoft.com/office/officeart/2018/5/layout/IconCircleLabelList"/>
    <dgm:cxn modelId="{AC8C4DB9-5323-42B7-B8EB-0BAD323527D3}" type="presOf" srcId="{49F8FDDC-63CF-4E64-AFF7-D8E222728962}" destId="{72136B1D-1529-441E-8180-FCA18F1A9675}" srcOrd="0" destOrd="0" presId="urn:microsoft.com/office/officeart/2018/5/layout/IconCircleLabelList"/>
    <dgm:cxn modelId="{DF6945CD-6F6B-4E44-BDEF-E7C5183C2725}" srcId="{02FBABF5-EC59-4C60-BBBB-2CFB9C7AEF33}" destId="{C9C076C6-1DF8-4E81-A935-D27EC4E7A83C}" srcOrd="1" destOrd="0" parTransId="{0216FDC4-8338-4B8D-B6BC-7F669230F18F}" sibTransId="{37139B69-D89B-44BC-B3AC-060C5B9D65E6}"/>
    <dgm:cxn modelId="{52B7D939-E209-417E-B524-F430AF3A1ABA}" type="presParOf" srcId="{DA58D78D-3083-4650-A504-C28C6AB41AC1}" destId="{4A0266D9-221F-43D1-9A7D-253E398CC428}" srcOrd="0" destOrd="0" presId="urn:microsoft.com/office/officeart/2018/5/layout/IconCircleLabelList"/>
    <dgm:cxn modelId="{FE879AF7-66A0-4FAC-B530-765CBCA70813}" type="presParOf" srcId="{4A0266D9-221F-43D1-9A7D-253E398CC428}" destId="{E3E0F3EC-EB80-491D-BE17-FD8213492EF1}" srcOrd="0" destOrd="0" presId="urn:microsoft.com/office/officeart/2018/5/layout/IconCircleLabelList"/>
    <dgm:cxn modelId="{AFED5B14-D172-4620-93DE-4D164C71CB1C}" type="presParOf" srcId="{4A0266D9-221F-43D1-9A7D-253E398CC428}" destId="{4BF4B159-4809-4561-9605-746F1C623FCE}" srcOrd="1" destOrd="0" presId="urn:microsoft.com/office/officeart/2018/5/layout/IconCircleLabelList"/>
    <dgm:cxn modelId="{3BE38E6C-91BC-4CCC-9259-937A370C4291}" type="presParOf" srcId="{4A0266D9-221F-43D1-9A7D-253E398CC428}" destId="{C7788720-EB2B-440E-B9EB-6B77462A6E4D}" srcOrd="2" destOrd="0" presId="urn:microsoft.com/office/officeart/2018/5/layout/IconCircleLabelList"/>
    <dgm:cxn modelId="{B2825E42-A374-42DD-89ED-84C42D90A2C8}" type="presParOf" srcId="{4A0266D9-221F-43D1-9A7D-253E398CC428}" destId="{662CAE7E-BB3A-4CD6-99B3-0D0E85DA8DE1}" srcOrd="3" destOrd="0" presId="urn:microsoft.com/office/officeart/2018/5/layout/IconCircleLabelList"/>
    <dgm:cxn modelId="{5C176242-1A06-4D3F-A175-85DED7F2C0DD}" type="presParOf" srcId="{DA58D78D-3083-4650-A504-C28C6AB41AC1}" destId="{6D63A2D3-F850-4317-B129-B4A286DB6B28}" srcOrd="1" destOrd="0" presId="urn:microsoft.com/office/officeart/2018/5/layout/IconCircleLabelList"/>
    <dgm:cxn modelId="{B04E7E6D-D17B-4D8F-9D27-3B77F47426B9}" type="presParOf" srcId="{DA58D78D-3083-4650-A504-C28C6AB41AC1}" destId="{32415888-D08B-49CF-95EA-3E611EDC3B69}" srcOrd="2" destOrd="0" presId="urn:microsoft.com/office/officeart/2018/5/layout/IconCircleLabelList"/>
    <dgm:cxn modelId="{52A70A3C-3C6D-460E-B09E-D99274B1FEC9}" type="presParOf" srcId="{32415888-D08B-49CF-95EA-3E611EDC3B69}" destId="{97B66523-9212-4E0A-B701-CE121C888C56}" srcOrd="0" destOrd="0" presId="urn:microsoft.com/office/officeart/2018/5/layout/IconCircleLabelList"/>
    <dgm:cxn modelId="{E7432BC0-E51A-4C9D-82E2-CAC5D66B866C}" type="presParOf" srcId="{32415888-D08B-49CF-95EA-3E611EDC3B69}" destId="{094713AA-61D4-48F7-AE4E-9B23144F58EC}" srcOrd="1" destOrd="0" presId="urn:microsoft.com/office/officeart/2018/5/layout/IconCircleLabelList"/>
    <dgm:cxn modelId="{F9E69EDF-B643-4187-8A57-698E3C1DC035}" type="presParOf" srcId="{32415888-D08B-49CF-95EA-3E611EDC3B69}" destId="{E6EA9308-5958-4BB4-BE64-0118746466BB}" srcOrd="2" destOrd="0" presId="urn:microsoft.com/office/officeart/2018/5/layout/IconCircleLabelList"/>
    <dgm:cxn modelId="{1F36F79F-7D5A-466E-A848-35A91DB21065}" type="presParOf" srcId="{32415888-D08B-49CF-95EA-3E611EDC3B69}" destId="{EF609B65-65AB-4262-8A40-9A9018CAB59C}" srcOrd="3" destOrd="0" presId="urn:microsoft.com/office/officeart/2018/5/layout/IconCircleLabelList"/>
    <dgm:cxn modelId="{2C0ECF21-3D4A-47D3-B1D3-7DDD472DA6C1}" type="presParOf" srcId="{DA58D78D-3083-4650-A504-C28C6AB41AC1}" destId="{E4D73BB7-35B7-4B95-A5E2-9C449664F96E}" srcOrd="3" destOrd="0" presId="urn:microsoft.com/office/officeart/2018/5/layout/IconCircleLabelList"/>
    <dgm:cxn modelId="{21321CEA-5100-4D4A-9BCE-FA0E4AFE9D4B}" type="presParOf" srcId="{DA58D78D-3083-4650-A504-C28C6AB41AC1}" destId="{1BF3FFEC-AAE1-440F-8E3C-CE79C03AC246}" srcOrd="4" destOrd="0" presId="urn:microsoft.com/office/officeart/2018/5/layout/IconCircleLabelList"/>
    <dgm:cxn modelId="{26B2067D-9C22-4D4A-9075-91BE7225949C}" type="presParOf" srcId="{1BF3FFEC-AAE1-440F-8E3C-CE79C03AC246}" destId="{CA4FA5C3-8F0A-4B3C-AFA3-F7D045C4DD0C}" srcOrd="0" destOrd="0" presId="urn:microsoft.com/office/officeart/2018/5/layout/IconCircleLabelList"/>
    <dgm:cxn modelId="{5116BBF9-09FD-4DA0-8D78-8CE293894C66}" type="presParOf" srcId="{1BF3FFEC-AAE1-440F-8E3C-CE79C03AC246}" destId="{1C2E2A4A-AF80-4EB1-9529-D1A3395BFDB3}" srcOrd="1" destOrd="0" presId="urn:microsoft.com/office/officeart/2018/5/layout/IconCircleLabelList"/>
    <dgm:cxn modelId="{B9BC9858-90AF-4C36-8A2E-74585A4BC143}" type="presParOf" srcId="{1BF3FFEC-AAE1-440F-8E3C-CE79C03AC246}" destId="{81BC3E81-F595-4F20-83BA-83EA5D624894}" srcOrd="2" destOrd="0" presId="urn:microsoft.com/office/officeart/2018/5/layout/IconCircleLabelList"/>
    <dgm:cxn modelId="{A8E32DC6-B847-49A6-A275-A5E6A1119238}" type="presParOf" srcId="{1BF3FFEC-AAE1-440F-8E3C-CE79C03AC246}" destId="{6F1EB473-B55C-4107-B0AB-0B655A58F161}" srcOrd="3" destOrd="0" presId="urn:microsoft.com/office/officeart/2018/5/layout/IconCircleLabelList"/>
    <dgm:cxn modelId="{5A28285A-8659-40A1-8782-8444BC4635C1}" type="presParOf" srcId="{DA58D78D-3083-4650-A504-C28C6AB41AC1}" destId="{200679AB-7A25-423E-A804-770FF5A26B86}" srcOrd="5" destOrd="0" presId="urn:microsoft.com/office/officeart/2018/5/layout/IconCircleLabelList"/>
    <dgm:cxn modelId="{3734A63F-F464-4FE1-9994-5E751F700A8E}" type="presParOf" srcId="{DA58D78D-3083-4650-A504-C28C6AB41AC1}" destId="{554B367E-8F05-46AC-B752-ABC31C20DEBD}" srcOrd="6" destOrd="0" presId="urn:microsoft.com/office/officeart/2018/5/layout/IconCircleLabelList"/>
    <dgm:cxn modelId="{A5D3E7C7-1A09-4DE9-AE32-3B4246EAAD06}" type="presParOf" srcId="{554B367E-8F05-46AC-B752-ABC31C20DEBD}" destId="{A45EB708-3C0D-486E-885D-4A8DB43F4692}" srcOrd="0" destOrd="0" presId="urn:microsoft.com/office/officeart/2018/5/layout/IconCircleLabelList"/>
    <dgm:cxn modelId="{E6AA343A-4AD6-4E10-84D6-3763E25DF2D2}" type="presParOf" srcId="{554B367E-8F05-46AC-B752-ABC31C20DEBD}" destId="{E49DCA06-7E10-42FB-AC6C-40492EB69D25}" srcOrd="1" destOrd="0" presId="urn:microsoft.com/office/officeart/2018/5/layout/IconCircleLabelList"/>
    <dgm:cxn modelId="{10390091-8818-4018-9E36-183EB9F699E2}" type="presParOf" srcId="{554B367E-8F05-46AC-B752-ABC31C20DEBD}" destId="{C62435A4-25EA-4F99-B5CC-BB231B1C873C}" srcOrd="2" destOrd="0" presId="urn:microsoft.com/office/officeart/2018/5/layout/IconCircleLabelList"/>
    <dgm:cxn modelId="{7FB7DF04-9A38-420F-844D-EFFE1DD9473A}" type="presParOf" srcId="{554B367E-8F05-46AC-B752-ABC31C20DEBD}" destId="{72136B1D-1529-441E-8180-FCA18F1A9675}"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37CC72-4167-4D22-8256-7069A973C2AE}" type="doc">
      <dgm:prSet loTypeId="urn:microsoft.com/office/officeart/2005/8/layout/cycle4" loCatId="cycle" qsTypeId="urn:microsoft.com/office/officeart/2005/8/quickstyle/simple1" qsCatId="simple" csTypeId="urn:microsoft.com/office/officeart/2005/8/colors/colorful1" csCatId="colorful" phldr="1"/>
      <dgm:spPr/>
      <dgm:t>
        <a:bodyPr/>
        <a:lstStyle/>
        <a:p>
          <a:endParaRPr lang="de-CH"/>
        </a:p>
      </dgm:t>
    </dgm:pt>
    <dgm:pt modelId="{52024D5A-E8C2-43EF-90C5-95B16FF89523}">
      <dgm:prSet phldrT="[Text]"/>
      <dgm:spPr/>
      <dgm:t>
        <a:bodyPr/>
        <a:lstStyle/>
        <a:p>
          <a:r>
            <a:rPr lang="de-CH" dirty="0"/>
            <a:t>Lehrpersonen</a:t>
          </a:r>
        </a:p>
      </dgm:t>
    </dgm:pt>
    <dgm:pt modelId="{4EAA77D8-FA47-47EB-AC61-310091A17C8F}" type="parTrans" cxnId="{5A83CA93-9210-4EAB-B6B2-BAC42629715E}">
      <dgm:prSet/>
      <dgm:spPr/>
      <dgm:t>
        <a:bodyPr/>
        <a:lstStyle/>
        <a:p>
          <a:endParaRPr lang="de-CH"/>
        </a:p>
      </dgm:t>
    </dgm:pt>
    <dgm:pt modelId="{C7F86BB4-A376-4B3D-A689-6EE28F0B9110}" type="sibTrans" cxnId="{5A83CA93-9210-4EAB-B6B2-BAC42629715E}">
      <dgm:prSet/>
      <dgm:spPr/>
      <dgm:t>
        <a:bodyPr/>
        <a:lstStyle/>
        <a:p>
          <a:endParaRPr lang="de-CH"/>
        </a:p>
      </dgm:t>
    </dgm:pt>
    <dgm:pt modelId="{03165401-7831-4B4B-A350-06CCDCD45F0E}">
      <dgm:prSet phldrT="[Text]"/>
      <dgm:spPr/>
      <dgm:t>
        <a:bodyPr/>
        <a:lstStyle/>
        <a:p>
          <a:r>
            <a:rPr lang="de-CH" dirty="0"/>
            <a:t>Planung</a:t>
          </a:r>
        </a:p>
      </dgm:t>
    </dgm:pt>
    <dgm:pt modelId="{AF473451-F2E2-459A-919A-FB61D515617E}" type="parTrans" cxnId="{A4F8924B-A9A9-4181-B81D-A83B0A5DFB7C}">
      <dgm:prSet/>
      <dgm:spPr/>
      <dgm:t>
        <a:bodyPr/>
        <a:lstStyle/>
        <a:p>
          <a:endParaRPr lang="de-CH"/>
        </a:p>
      </dgm:t>
    </dgm:pt>
    <dgm:pt modelId="{B3692CC9-CD01-48E6-825E-0EE93FDD7603}" type="sibTrans" cxnId="{A4F8924B-A9A9-4181-B81D-A83B0A5DFB7C}">
      <dgm:prSet/>
      <dgm:spPr/>
      <dgm:t>
        <a:bodyPr/>
        <a:lstStyle/>
        <a:p>
          <a:endParaRPr lang="de-CH"/>
        </a:p>
      </dgm:t>
    </dgm:pt>
    <dgm:pt modelId="{EC07C63E-F835-4D14-88F4-2C131997308D}">
      <dgm:prSet phldrT="[Text]"/>
      <dgm:spPr/>
      <dgm:t>
        <a:bodyPr/>
        <a:lstStyle/>
        <a:p>
          <a:r>
            <a:rPr lang="de-CH" dirty="0"/>
            <a:t>Lernende</a:t>
          </a:r>
        </a:p>
      </dgm:t>
    </dgm:pt>
    <dgm:pt modelId="{C27E6F82-F342-4B8C-982E-78EFBE87C42E}" type="parTrans" cxnId="{71E4D254-A330-4D09-8954-971E91717A48}">
      <dgm:prSet/>
      <dgm:spPr/>
      <dgm:t>
        <a:bodyPr/>
        <a:lstStyle/>
        <a:p>
          <a:endParaRPr lang="de-CH"/>
        </a:p>
      </dgm:t>
    </dgm:pt>
    <dgm:pt modelId="{399C4709-E79F-4516-9BAB-B136D66E68B9}" type="sibTrans" cxnId="{71E4D254-A330-4D09-8954-971E91717A48}">
      <dgm:prSet/>
      <dgm:spPr/>
      <dgm:t>
        <a:bodyPr/>
        <a:lstStyle/>
        <a:p>
          <a:endParaRPr lang="de-CH"/>
        </a:p>
      </dgm:t>
    </dgm:pt>
    <dgm:pt modelId="{DD83FA11-1165-4BD2-9985-2035BDC52447}">
      <dgm:prSet phldrT="[Text]"/>
      <dgm:spPr/>
      <dgm:t>
        <a:bodyPr/>
        <a:lstStyle/>
        <a:p>
          <a:r>
            <a:rPr lang="de-CH" dirty="0"/>
            <a:t>Visualisierung Lernstand</a:t>
          </a:r>
        </a:p>
      </dgm:t>
    </dgm:pt>
    <dgm:pt modelId="{93570958-7E4E-4854-BC32-174840DD6A21}" type="parTrans" cxnId="{BC12CD82-F249-4043-A27E-C0069CA67CD9}">
      <dgm:prSet/>
      <dgm:spPr/>
      <dgm:t>
        <a:bodyPr/>
        <a:lstStyle/>
        <a:p>
          <a:endParaRPr lang="de-CH"/>
        </a:p>
      </dgm:t>
    </dgm:pt>
    <dgm:pt modelId="{8F884B03-D60C-4B30-8BCE-BF6288A9D4DA}" type="sibTrans" cxnId="{BC12CD82-F249-4043-A27E-C0069CA67CD9}">
      <dgm:prSet/>
      <dgm:spPr/>
      <dgm:t>
        <a:bodyPr/>
        <a:lstStyle/>
        <a:p>
          <a:endParaRPr lang="de-CH"/>
        </a:p>
      </dgm:t>
    </dgm:pt>
    <dgm:pt modelId="{DCBDAAF9-076A-496D-A78F-C1CFB86C73E9}">
      <dgm:prSet phldrT="[Text]"/>
      <dgm:spPr/>
      <dgm:t>
        <a:bodyPr/>
        <a:lstStyle/>
        <a:p>
          <a:r>
            <a:rPr lang="de-CH"/>
            <a:t>Päd ICT AnimatorIn</a:t>
          </a:r>
          <a:endParaRPr lang="de-CH" dirty="0"/>
        </a:p>
      </dgm:t>
    </dgm:pt>
    <dgm:pt modelId="{360A197E-3572-4538-A888-BC3A3AA8FC88}" type="parTrans" cxnId="{F1473BF0-7B82-4A18-BBED-38F8B1DDCBDB}">
      <dgm:prSet/>
      <dgm:spPr/>
      <dgm:t>
        <a:bodyPr/>
        <a:lstStyle/>
        <a:p>
          <a:endParaRPr lang="de-CH"/>
        </a:p>
      </dgm:t>
    </dgm:pt>
    <dgm:pt modelId="{F1826DA4-37F5-4508-B6D7-90B90FBCC765}" type="sibTrans" cxnId="{F1473BF0-7B82-4A18-BBED-38F8B1DDCBDB}">
      <dgm:prSet/>
      <dgm:spPr/>
      <dgm:t>
        <a:bodyPr/>
        <a:lstStyle/>
        <a:p>
          <a:endParaRPr lang="de-CH"/>
        </a:p>
      </dgm:t>
    </dgm:pt>
    <dgm:pt modelId="{A7FEE386-961B-4802-9224-32E183EA4BC8}">
      <dgm:prSet phldrT="[Text]"/>
      <dgm:spPr/>
      <dgm:t>
        <a:bodyPr/>
        <a:lstStyle/>
        <a:p>
          <a:r>
            <a:rPr lang="de-CH"/>
            <a:t>Planung Angebote für Team und UT</a:t>
          </a:r>
          <a:endParaRPr lang="de-CH" dirty="0"/>
        </a:p>
      </dgm:t>
    </dgm:pt>
    <dgm:pt modelId="{043A370F-A1F7-41AB-AB5C-B79C9832D7B2}" type="parTrans" cxnId="{53AEEC61-8173-4B70-ADA2-9793C9A77BC3}">
      <dgm:prSet/>
      <dgm:spPr/>
      <dgm:t>
        <a:bodyPr/>
        <a:lstStyle/>
        <a:p>
          <a:endParaRPr lang="de-CH"/>
        </a:p>
      </dgm:t>
    </dgm:pt>
    <dgm:pt modelId="{6257A477-5C00-4B4F-8905-D4E0ACDFCAF6}" type="sibTrans" cxnId="{53AEEC61-8173-4B70-ADA2-9793C9A77BC3}">
      <dgm:prSet/>
      <dgm:spPr/>
      <dgm:t>
        <a:bodyPr/>
        <a:lstStyle/>
        <a:p>
          <a:endParaRPr lang="de-CH"/>
        </a:p>
      </dgm:t>
    </dgm:pt>
    <dgm:pt modelId="{B9D8D748-C467-495E-A62A-A1A7B3F9E42F}">
      <dgm:prSet phldrT="[Text]"/>
      <dgm:spPr/>
      <dgm:t>
        <a:bodyPr/>
        <a:lstStyle/>
        <a:p>
          <a:r>
            <a:rPr lang="de-CH" dirty="0"/>
            <a:t>Schulleitende</a:t>
          </a:r>
        </a:p>
      </dgm:t>
    </dgm:pt>
    <dgm:pt modelId="{5DD5ECA4-015B-4CC4-95B8-F548189F39E8}" type="parTrans" cxnId="{03DB0B8A-DB9F-42F9-9B2C-D807AF597339}">
      <dgm:prSet/>
      <dgm:spPr/>
      <dgm:t>
        <a:bodyPr/>
        <a:lstStyle/>
        <a:p>
          <a:endParaRPr lang="de-CH"/>
        </a:p>
      </dgm:t>
    </dgm:pt>
    <dgm:pt modelId="{C1A660A5-E47B-4CEA-91EB-3E5BF0E7CE77}" type="sibTrans" cxnId="{03DB0B8A-DB9F-42F9-9B2C-D807AF597339}">
      <dgm:prSet/>
      <dgm:spPr/>
      <dgm:t>
        <a:bodyPr/>
        <a:lstStyle/>
        <a:p>
          <a:endParaRPr lang="de-CH"/>
        </a:p>
      </dgm:t>
    </dgm:pt>
    <dgm:pt modelId="{D5F77EB3-CA66-45A0-9712-C00EA21F2863}">
      <dgm:prSet phldrT="[Text]"/>
      <dgm:spPr/>
      <dgm:t>
        <a:bodyPr/>
        <a:lstStyle/>
        <a:p>
          <a:r>
            <a:rPr lang="de-CH" dirty="0"/>
            <a:t>Gesprächsgrundlage</a:t>
          </a:r>
        </a:p>
      </dgm:t>
    </dgm:pt>
    <dgm:pt modelId="{5705C91E-1551-410B-BA9D-2E2478B14F65}" type="parTrans" cxnId="{EE617CE8-0695-4572-8163-75AF81258232}">
      <dgm:prSet/>
      <dgm:spPr/>
      <dgm:t>
        <a:bodyPr/>
        <a:lstStyle/>
        <a:p>
          <a:endParaRPr lang="de-CH"/>
        </a:p>
      </dgm:t>
    </dgm:pt>
    <dgm:pt modelId="{74BBE48E-FB9E-4567-BC83-E74E77694DC7}" type="sibTrans" cxnId="{EE617CE8-0695-4572-8163-75AF81258232}">
      <dgm:prSet/>
      <dgm:spPr/>
      <dgm:t>
        <a:bodyPr/>
        <a:lstStyle/>
        <a:p>
          <a:endParaRPr lang="de-CH"/>
        </a:p>
      </dgm:t>
    </dgm:pt>
    <dgm:pt modelId="{0BB09117-9480-4FA7-A5A8-D2E7366D1D2B}">
      <dgm:prSet phldrT="[Text]"/>
      <dgm:spPr/>
      <dgm:t>
        <a:bodyPr/>
        <a:lstStyle/>
        <a:p>
          <a:r>
            <a:rPr lang="de-CH" dirty="0"/>
            <a:t>Kooperation</a:t>
          </a:r>
        </a:p>
      </dgm:t>
    </dgm:pt>
    <dgm:pt modelId="{DFC220BB-66BC-412A-B048-2C986F5A5FA4}" type="parTrans" cxnId="{7B29E05F-ADA7-4F24-842B-D7BB60F8DA02}">
      <dgm:prSet/>
      <dgm:spPr/>
      <dgm:t>
        <a:bodyPr/>
        <a:lstStyle/>
        <a:p>
          <a:endParaRPr lang="de-CH"/>
        </a:p>
      </dgm:t>
    </dgm:pt>
    <dgm:pt modelId="{FD3648C1-5BF1-4CBC-9C00-61EE271C7D72}" type="sibTrans" cxnId="{7B29E05F-ADA7-4F24-842B-D7BB60F8DA02}">
      <dgm:prSet/>
      <dgm:spPr/>
      <dgm:t>
        <a:bodyPr/>
        <a:lstStyle/>
        <a:p>
          <a:endParaRPr lang="de-CH"/>
        </a:p>
      </dgm:t>
    </dgm:pt>
    <dgm:pt modelId="{7345D3ED-BF7D-4C16-B718-1458E144156B}">
      <dgm:prSet phldrT="[Text]"/>
      <dgm:spPr/>
      <dgm:t>
        <a:bodyPr/>
        <a:lstStyle/>
        <a:p>
          <a:r>
            <a:rPr lang="de-CH" dirty="0"/>
            <a:t>Stärken </a:t>
          </a:r>
          <a:r>
            <a:rPr lang="de-CH" dirty="0" err="1"/>
            <a:t>SuS</a:t>
          </a:r>
          <a:endParaRPr lang="de-CH" dirty="0"/>
        </a:p>
      </dgm:t>
    </dgm:pt>
    <dgm:pt modelId="{D870A6A2-A833-4862-80D4-8C671E452647}" type="parTrans" cxnId="{354DA608-8CF4-4F1B-B542-A55108A90A93}">
      <dgm:prSet/>
      <dgm:spPr/>
      <dgm:t>
        <a:bodyPr/>
        <a:lstStyle/>
        <a:p>
          <a:endParaRPr lang="de-CH"/>
        </a:p>
      </dgm:t>
    </dgm:pt>
    <dgm:pt modelId="{3B1DFF86-CB5F-47A4-B958-F900CE82DE24}" type="sibTrans" cxnId="{354DA608-8CF4-4F1B-B542-A55108A90A93}">
      <dgm:prSet/>
      <dgm:spPr/>
      <dgm:t>
        <a:bodyPr/>
        <a:lstStyle/>
        <a:p>
          <a:endParaRPr lang="de-CH"/>
        </a:p>
      </dgm:t>
    </dgm:pt>
    <dgm:pt modelId="{09148AAA-8801-48AD-A73A-9953DC58831A}">
      <dgm:prSet phldrT="[Text]"/>
      <dgm:spPr/>
      <dgm:t>
        <a:bodyPr/>
        <a:lstStyle/>
        <a:p>
          <a:r>
            <a:rPr lang="de-CH" dirty="0"/>
            <a:t>Info Eltern</a:t>
          </a:r>
        </a:p>
      </dgm:t>
    </dgm:pt>
    <dgm:pt modelId="{1B9B2DD4-07C0-4FDC-920C-ACABE844C7C9}" type="parTrans" cxnId="{8D38F94A-DC34-4DDB-BE6C-DD96C6201231}">
      <dgm:prSet/>
      <dgm:spPr/>
      <dgm:t>
        <a:bodyPr/>
        <a:lstStyle/>
        <a:p>
          <a:endParaRPr lang="de-CH"/>
        </a:p>
      </dgm:t>
    </dgm:pt>
    <dgm:pt modelId="{F86E5AFE-F538-4B06-898A-8428D3BBF155}" type="sibTrans" cxnId="{8D38F94A-DC34-4DDB-BE6C-DD96C6201231}">
      <dgm:prSet/>
      <dgm:spPr/>
      <dgm:t>
        <a:bodyPr/>
        <a:lstStyle/>
        <a:p>
          <a:endParaRPr lang="de-CH"/>
        </a:p>
      </dgm:t>
    </dgm:pt>
    <dgm:pt modelId="{A9CDBC4D-A856-47A9-AD4F-488A505B113D}">
      <dgm:prSet phldrT="[Text]"/>
      <dgm:spPr/>
      <dgm:t>
        <a:bodyPr/>
        <a:lstStyle/>
        <a:p>
          <a:r>
            <a:rPr lang="de-CH" dirty="0"/>
            <a:t>Erkennen Lernzuwachs</a:t>
          </a:r>
        </a:p>
      </dgm:t>
    </dgm:pt>
    <dgm:pt modelId="{699F31E2-3D69-4721-983B-93E2133202DD}" type="parTrans" cxnId="{8831A701-D4E2-4C54-822E-8BBE3F90E2DF}">
      <dgm:prSet/>
      <dgm:spPr/>
      <dgm:t>
        <a:bodyPr/>
        <a:lstStyle/>
        <a:p>
          <a:endParaRPr lang="de-CH"/>
        </a:p>
      </dgm:t>
    </dgm:pt>
    <dgm:pt modelId="{71741AA9-3239-47BB-B563-36A4A72B24D0}" type="sibTrans" cxnId="{8831A701-D4E2-4C54-822E-8BBE3F90E2DF}">
      <dgm:prSet/>
      <dgm:spPr/>
      <dgm:t>
        <a:bodyPr/>
        <a:lstStyle/>
        <a:p>
          <a:endParaRPr lang="de-CH"/>
        </a:p>
      </dgm:t>
    </dgm:pt>
    <dgm:pt modelId="{EE51CDBE-8EAC-466E-A285-8973CB3D5BCB}">
      <dgm:prSet phldrT="[Text]"/>
      <dgm:spPr/>
      <dgm:t>
        <a:bodyPr/>
        <a:lstStyle/>
        <a:p>
          <a:r>
            <a:rPr lang="de-CH" dirty="0"/>
            <a:t>Andere </a:t>
          </a:r>
          <a:r>
            <a:rPr lang="de-CH" dirty="0" err="1"/>
            <a:t>SuS</a:t>
          </a:r>
          <a:r>
            <a:rPr lang="de-CH" dirty="0"/>
            <a:t> unterstützen</a:t>
          </a:r>
        </a:p>
      </dgm:t>
    </dgm:pt>
    <dgm:pt modelId="{535BAA8C-1731-475A-8023-736D6BC3EE04}" type="parTrans" cxnId="{D66B84D2-1DA4-4997-95AF-F129A2F79929}">
      <dgm:prSet/>
      <dgm:spPr/>
      <dgm:t>
        <a:bodyPr/>
        <a:lstStyle/>
        <a:p>
          <a:endParaRPr lang="de-CH"/>
        </a:p>
      </dgm:t>
    </dgm:pt>
    <dgm:pt modelId="{3FA2B338-62F7-4EA5-BB1E-F929701BD443}" type="sibTrans" cxnId="{D66B84D2-1DA4-4997-95AF-F129A2F79929}">
      <dgm:prSet/>
      <dgm:spPr/>
      <dgm:t>
        <a:bodyPr/>
        <a:lstStyle/>
        <a:p>
          <a:endParaRPr lang="de-CH"/>
        </a:p>
      </dgm:t>
    </dgm:pt>
    <dgm:pt modelId="{5D1CF68E-77B2-4E20-BE5D-C7415ADE4B2D}">
      <dgm:prSet phldrT="[Text]"/>
      <dgm:spPr/>
      <dgm:t>
        <a:bodyPr/>
        <a:lstStyle/>
        <a:p>
          <a:r>
            <a:rPr lang="de-CH" dirty="0"/>
            <a:t>MI Alltagsgespräche</a:t>
          </a:r>
        </a:p>
      </dgm:t>
    </dgm:pt>
    <dgm:pt modelId="{98F8D573-BD9D-49F3-82BB-B109B631895D}" type="parTrans" cxnId="{A733EE13-A4DC-4023-990A-1C33CCE087D4}">
      <dgm:prSet/>
      <dgm:spPr/>
      <dgm:t>
        <a:bodyPr/>
        <a:lstStyle/>
        <a:p>
          <a:endParaRPr lang="de-CH"/>
        </a:p>
      </dgm:t>
    </dgm:pt>
    <dgm:pt modelId="{434A23FD-C885-445E-AC2A-220DA4BB7C75}" type="sibTrans" cxnId="{A733EE13-A4DC-4023-990A-1C33CCE087D4}">
      <dgm:prSet/>
      <dgm:spPr/>
      <dgm:t>
        <a:bodyPr/>
        <a:lstStyle/>
        <a:p>
          <a:endParaRPr lang="de-CH"/>
        </a:p>
      </dgm:t>
    </dgm:pt>
    <dgm:pt modelId="{AD40C297-5C02-4DCC-A991-E1E3EB85697D}">
      <dgm:prSet phldrT="[Text]"/>
      <dgm:spPr/>
      <dgm:t>
        <a:bodyPr/>
        <a:lstStyle/>
        <a:p>
          <a:r>
            <a:rPr lang="de-CH"/>
            <a:t>Bedarf erkennen Team</a:t>
          </a:r>
          <a:endParaRPr lang="de-CH" dirty="0"/>
        </a:p>
      </dgm:t>
    </dgm:pt>
    <dgm:pt modelId="{F938D055-1056-478C-8ECF-166F753BC457}" type="parTrans" cxnId="{18D81C4F-E87B-4858-86CA-7A55F4CE4ABB}">
      <dgm:prSet/>
      <dgm:spPr/>
      <dgm:t>
        <a:bodyPr/>
        <a:lstStyle/>
        <a:p>
          <a:endParaRPr lang="de-CH"/>
        </a:p>
      </dgm:t>
    </dgm:pt>
    <dgm:pt modelId="{8B1ACE1C-2F5B-4B9D-884B-CF755892AC96}" type="sibTrans" cxnId="{18D81C4F-E87B-4858-86CA-7A55F4CE4ABB}">
      <dgm:prSet/>
      <dgm:spPr/>
      <dgm:t>
        <a:bodyPr/>
        <a:lstStyle/>
        <a:p>
          <a:endParaRPr lang="de-CH"/>
        </a:p>
      </dgm:t>
    </dgm:pt>
    <dgm:pt modelId="{4AB8416F-474B-41E4-9CF3-1BFF1712B36A}">
      <dgm:prSet phldrT="[Text]"/>
      <dgm:spPr/>
      <dgm:t>
        <a:bodyPr/>
        <a:lstStyle/>
        <a:p>
          <a:r>
            <a:rPr lang="de-CH"/>
            <a:t>Gesprächsgrundlage LP</a:t>
          </a:r>
          <a:endParaRPr lang="de-CH" dirty="0"/>
        </a:p>
      </dgm:t>
    </dgm:pt>
    <dgm:pt modelId="{5894A30C-3CE7-4C90-A80C-AE101CC56120}" type="parTrans" cxnId="{B9080A12-2935-4BA3-9D5A-FD6E3EB2D100}">
      <dgm:prSet/>
      <dgm:spPr/>
      <dgm:t>
        <a:bodyPr/>
        <a:lstStyle/>
        <a:p>
          <a:endParaRPr lang="de-CH"/>
        </a:p>
      </dgm:t>
    </dgm:pt>
    <dgm:pt modelId="{092D5AD2-815E-48BE-AAA3-D27A7EFAF19C}" type="sibTrans" cxnId="{B9080A12-2935-4BA3-9D5A-FD6E3EB2D100}">
      <dgm:prSet/>
      <dgm:spPr/>
      <dgm:t>
        <a:bodyPr/>
        <a:lstStyle/>
        <a:p>
          <a:endParaRPr lang="de-CH"/>
        </a:p>
      </dgm:t>
    </dgm:pt>
    <dgm:pt modelId="{B7BCFF00-21A7-4D20-BC9B-16D32E8FF638}">
      <dgm:prSet phldrT="[Text]"/>
      <dgm:spPr/>
      <dgm:t>
        <a:bodyPr/>
        <a:lstStyle/>
        <a:p>
          <a:r>
            <a:rPr lang="de-CH" dirty="0"/>
            <a:t>Erkennen WB-Bedarf </a:t>
          </a:r>
        </a:p>
      </dgm:t>
    </dgm:pt>
    <dgm:pt modelId="{7CCF3E3A-E208-4AE5-A36D-DA02C51EB5F9}" type="parTrans" cxnId="{CEB78ED9-4D35-4731-92F0-0844F5CA101F}">
      <dgm:prSet/>
      <dgm:spPr/>
      <dgm:t>
        <a:bodyPr/>
        <a:lstStyle/>
        <a:p>
          <a:endParaRPr lang="de-CH"/>
        </a:p>
      </dgm:t>
    </dgm:pt>
    <dgm:pt modelId="{83A74047-9F12-4CCF-9C6E-2890E34A5A8D}" type="sibTrans" cxnId="{CEB78ED9-4D35-4731-92F0-0844F5CA101F}">
      <dgm:prSet/>
      <dgm:spPr/>
      <dgm:t>
        <a:bodyPr/>
        <a:lstStyle/>
        <a:p>
          <a:endParaRPr lang="de-CH"/>
        </a:p>
      </dgm:t>
    </dgm:pt>
    <dgm:pt modelId="{2DF1EAF1-47AD-4AE8-944F-9AB2A3689A85}">
      <dgm:prSet phldrT="[Text]"/>
      <dgm:spPr/>
      <dgm:t>
        <a:bodyPr/>
        <a:lstStyle/>
        <a:p>
          <a:r>
            <a:rPr lang="de-DE" dirty="0"/>
            <a:t>Weiterbildung planen</a:t>
          </a:r>
          <a:endParaRPr lang="de-CH" dirty="0"/>
        </a:p>
      </dgm:t>
    </dgm:pt>
    <dgm:pt modelId="{7F3B4065-DF0F-477E-B7FB-A337C70466C9}" type="parTrans" cxnId="{86C819B1-5557-4C23-A42C-B0C5685EF33F}">
      <dgm:prSet/>
      <dgm:spPr/>
      <dgm:t>
        <a:bodyPr/>
        <a:lstStyle/>
        <a:p>
          <a:endParaRPr lang="de-CH"/>
        </a:p>
      </dgm:t>
    </dgm:pt>
    <dgm:pt modelId="{8B0DAA1C-BF94-419B-9E6A-D6C3058E209C}" type="sibTrans" cxnId="{86C819B1-5557-4C23-A42C-B0C5685EF33F}">
      <dgm:prSet/>
      <dgm:spPr/>
      <dgm:t>
        <a:bodyPr/>
        <a:lstStyle/>
        <a:p>
          <a:endParaRPr lang="de-CH"/>
        </a:p>
      </dgm:t>
    </dgm:pt>
    <dgm:pt modelId="{53E1605E-BF1A-45E4-9934-D471C5E0F251}">
      <dgm:prSet phldrT="[Text]"/>
      <dgm:spPr/>
      <dgm:t>
        <a:bodyPr/>
        <a:lstStyle/>
        <a:p>
          <a:r>
            <a:rPr lang="de-DE" dirty="0"/>
            <a:t>Eigenes Lernen planen</a:t>
          </a:r>
          <a:endParaRPr lang="de-CH" dirty="0"/>
        </a:p>
      </dgm:t>
    </dgm:pt>
    <dgm:pt modelId="{F0B4F753-D4F4-4D31-A109-8F49EEBB8A2D}" type="parTrans" cxnId="{0033E9F2-3AF2-4FAE-8C57-9C53B5F649BD}">
      <dgm:prSet/>
      <dgm:spPr/>
      <dgm:t>
        <a:bodyPr/>
        <a:lstStyle/>
        <a:p>
          <a:endParaRPr lang="de-CH"/>
        </a:p>
      </dgm:t>
    </dgm:pt>
    <dgm:pt modelId="{D7D26CCE-5071-4011-8DEC-BEF18DECBB8E}" type="sibTrans" cxnId="{0033E9F2-3AF2-4FAE-8C57-9C53B5F649BD}">
      <dgm:prSet/>
      <dgm:spPr/>
      <dgm:t>
        <a:bodyPr/>
        <a:lstStyle/>
        <a:p>
          <a:endParaRPr lang="de-CH"/>
        </a:p>
      </dgm:t>
    </dgm:pt>
    <dgm:pt modelId="{02B82696-57BC-4EAD-B6B3-2B492BAC8337}">
      <dgm:prSet phldrT="[Text]"/>
      <dgm:spPr/>
      <dgm:t>
        <a:bodyPr/>
        <a:lstStyle/>
        <a:p>
          <a:endParaRPr lang="de-CH" dirty="0"/>
        </a:p>
      </dgm:t>
    </dgm:pt>
    <dgm:pt modelId="{3A5295DE-6771-4EE4-B5E6-9073453DC712}" type="parTrans" cxnId="{0EC5E046-ACE0-4436-B39F-302FBCB7E8F8}">
      <dgm:prSet/>
      <dgm:spPr/>
      <dgm:t>
        <a:bodyPr/>
        <a:lstStyle/>
        <a:p>
          <a:endParaRPr lang="de-CH"/>
        </a:p>
      </dgm:t>
    </dgm:pt>
    <dgm:pt modelId="{A984C965-FE5D-4DE1-A8AF-057B8232D0B7}" type="sibTrans" cxnId="{0EC5E046-ACE0-4436-B39F-302FBCB7E8F8}">
      <dgm:prSet/>
      <dgm:spPr/>
      <dgm:t>
        <a:bodyPr/>
        <a:lstStyle/>
        <a:p>
          <a:endParaRPr lang="de-CH"/>
        </a:p>
      </dgm:t>
    </dgm:pt>
    <dgm:pt modelId="{3B6AB3E9-FBA7-494B-BA47-F044E62801FF}">
      <dgm:prSet phldrT="[Text]"/>
      <dgm:spPr/>
      <dgm:t>
        <a:bodyPr/>
        <a:lstStyle/>
        <a:p>
          <a:r>
            <a:rPr lang="de-DE" dirty="0"/>
            <a:t>Planung der MI-Angebote im Schulhaus</a:t>
          </a:r>
          <a:endParaRPr lang="de-CH" dirty="0"/>
        </a:p>
      </dgm:t>
    </dgm:pt>
    <dgm:pt modelId="{D60C6FF0-4344-40A1-847F-3C2931A177BA}" type="parTrans" cxnId="{67B6912F-6A10-4F41-A81D-2594232CF994}">
      <dgm:prSet/>
      <dgm:spPr/>
      <dgm:t>
        <a:bodyPr/>
        <a:lstStyle/>
        <a:p>
          <a:endParaRPr lang="de-CH"/>
        </a:p>
      </dgm:t>
    </dgm:pt>
    <dgm:pt modelId="{715E8A51-02A8-435C-BBB7-40BA503D40A1}" type="sibTrans" cxnId="{67B6912F-6A10-4F41-A81D-2594232CF994}">
      <dgm:prSet/>
      <dgm:spPr/>
      <dgm:t>
        <a:bodyPr/>
        <a:lstStyle/>
        <a:p>
          <a:endParaRPr lang="de-CH"/>
        </a:p>
      </dgm:t>
    </dgm:pt>
    <dgm:pt modelId="{7CA57C4B-72A9-48E2-A707-5A137FC4E811}">
      <dgm:prSet phldrT="[Text]"/>
      <dgm:spPr/>
      <dgm:t>
        <a:bodyPr/>
        <a:lstStyle/>
        <a:p>
          <a:r>
            <a:rPr lang="de-DE" dirty="0"/>
            <a:t>Planung für Projekttage oder Wochen</a:t>
          </a:r>
          <a:endParaRPr lang="de-CH" dirty="0"/>
        </a:p>
      </dgm:t>
    </dgm:pt>
    <dgm:pt modelId="{06CBF5AF-4EDB-4702-89D2-6D95639E90F9}" type="parTrans" cxnId="{E7AB210A-EE67-43B6-ACB4-BEA2449D0393}">
      <dgm:prSet/>
      <dgm:spPr/>
      <dgm:t>
        <a:bodyPr/>
        <a:lstStyle/>
        <a:p>
          <a:endParaRPr lang="de-CH"/>
        </a:p>
      </dgm:t>
    </dgm:pt>
    <dgm:pt modelId="{E81CE831-6BE2-4ACF-8D6C-DF916E93ED2A}" type="sibTrans" cxnId="{E7AB210A-EE67-43B6-ACB4-BEA2449D0393}">
      <dgm:prSet/>
      <dgm:spPr/>
      <dgm:t>
        <a:bodyPr/>
        <a:lstStyle/>
        <a:p>
          <a:endParaRPr lang="de-CH"/>
        </a:p>
      </dgm:t>
    </dgm:pt>
    <dgm:pt modelId="{4D90B92B-FF71-42B0-AAC0-047E4BA3F709}" type="pres">
      <dgm:prSet presAssocID="{9037CC72-4167-4D22-8256-7069A973C2AE}" presName="cycleMatrixDiagram" presStyleCnt="0">
        <dgm:presLayoutVars>
          <dgm:chMax val="1"/>
          <dgm:dir/>
          <dgm:animLvl val="lvl"/>
          <dgm:resizeHandles val="exact"/>
        </dgm:presLayoutVars>
      </dgm:prSet>
      <dgm:spPr/>
    </dgm:pt>
    <dgm:pt modelId="{AA637606-F043-4888-A7B3-01011B9361BD}" type="pres">
      <dgm:prSet presAssocID="{9037CC72-4167-4D22-8256-7069A973C2AE}" presName="children" presStyleCnt="0"/>
      <dgm:spPr/>
    </dgm:pt>
    <dgm:pt modelId="{450D9B70-F569-4E62-95CE-4FBD7A4ABB38}" type="pres">
      <dgm:prSet presAssocID="{9037CC72-4167-4D22-8256-7069A973C2AE}" presName="child1group" presStyleCnt="0"/>
      <dgm:spPr/>
    </dgm:pt>
    <dgm:pt modelId="{26784CE8-8E77-48D0-9550-EC25A32B4FA0}" type="pres">
      <dgm:prSet presAssocID="{9037CC72-4167-4D22-8256-7069A973C2AE}" presName="child1" presStyleLbl="bgAcc1" presStyleIdx="0" presStyleCnt="4"/>
      <dgm:spPr/>
    </dgm:pt>
    <dgm:pt modelId="{73FE2D4F-6123-4798-A582-AF2DB3767F2E}" type="pres">
      <dgm:prSet presAssocID="{9037CC72-4167-4D22-8256-7069A973C2AE}" presName="child1Text" presStyleLbl="bgAcc1" presStyleIdx="0" presStyleCnt="4">
        <dgm:presLayoutVars>
          <dgm:bulletEnabled val="1"/>
        </dgm:presLayoutVars>
      </dgm:prSet>
      <dgm:spPr/>
    </dgm:pt>
    <dgm:pt modelId="{D1E5EB1C-7AF1-4519-A625-5FC4CCCEE640}" type="pres">
      <dgm:prSet presAssocID="{9037CC72-4167-4D22-8256-7069A973C2AE}" presName="child2group" presStyleCnt="0"/>
      <dgm:spPr/>
    </dgm:pt>
    <dgm:pt modelId="{E1545D0D-5871-4EA4-B32B-CA47CBDEF644}" type="pres">
      <dgm:prSet presAssocID="{9037CC72-4167-4D22-8256-7069A973C2AE}" presName="child2" presStyleLbl="bgAcc1" presStyleIdx="1" presStyleCnt="4"/>
      <dgm:spPr/>
    </dgm:pt>
    <dgm:pt modelId="{501A9783-AB09-4F88-BD65-C1DFCA3C66C4}" type="pres">
      <dgm:prSet presAssocID="{9037CC72-4167-4D22-8256-7069A973C2AE}" presName="child2Text" presStyleLbl="bgAcc1" presStyleIdx="1" presStyleCnt="4">
        <dgm:presLayoutVars>
          <dgm:bulletEnabled val="1"/>
        </dgm:presLayoutVars>
      </dgm:prSet>
      <dgm:spPr/>
    </dgm:pt>
    <dgm:pt modelId="{8C40FFC5-BE86-4525-B258-CB26D3DD0ACF}" type="pres">
      <dgm:prSet presAssocID="{9037CC72-4167-4D22-8256-7069A973C2AE}" presName="child3group" presStyleCnt="0"/>
      <dgm:spPr/>
    </dgm:pt>
    <dgm:pt modelId="{948A2B7F-664B-46D4-B747-047576E018B1}" type="pres">
      <dgm:prSet presAssocID="{9037CC72-4167-4D22-8256-7069A973C2AE}" presName="child3" presStyleLbl="bgAcc1" presStyleIdx="2" presStyleCnt="4"/>
      <dgm:spPr/>
    </dgm:pt>
    <dgm:pt modelId="{26B72007-3413-48E1-AE97-01259CAE8E38}" type="pres">
      <dgm:prSet presAssocID="{9037CC72-4167-4D22-8256-7069A973C2AE}" presName="child3Text" presStyleLbl="bgAcc1" presStyleIdx="2" presStyleCnt="4">
        <dgm:presLayoutVars>
          <dgm:bulletEnabled val="1"/>
        </dgm:presLayoutVars>
      </dgm:prSet>
      <dgm:spPr/>
    </dgm:pt>
    <dgm:pt modelId="{60B3AF99-C2C5-44CB-892E-C8EF0DC3AAB2}" type="pres">
      <dgm:prSet presAssocID="{9037CC72-4167-4D22-8256-7069A973C2AE}" presName="child4group" presStyleCnt="0"/>
      <dgm:spPr/>
    </dgm:pt>
    <dgm:pt modelId="{48525F9A-603C-4E9D-9EE0-BA65E0F28A53}" type="pres">
      <dgm:prSet presAssocID="{9037CC72-4167-4D22-8256-7069A973C2AE}" presName="child4" presStyleLbl="bgAcc1" presStyleIdx="3" presStyleCnt="4"/>
      <dgm:spPr/>
    </dgm:pt>
    <dgm:pt modelId="{BB31EE07-3295-4266-A56E-818A44D32E9A}" type="pres">
      <dgm:prSet presAssocID="{9037CC72-4167-4D22-8256-7069A973C2AE}" presName="child4Text" presStyleLbl="bgAcc1" presStyleIdx="3" presStyleCnt="4">
        <dgm:presLayoutVars>
          <dgm:bulletEnabled val="1"/>
        </dgm:presLayoutVars>
      </dgm:prSet>
      <dgm:spPr/>
    </dgm:pt>
    <dgm:pt modelId="{6DA51AD1-63EA-4431-A2B8-B780C94B2518}" type="pres">
      <dgm:prSet presAssocID="{9037CC72-4167-4D22-8256-7069A973C2AE}" presName="childPlaceholder" presStyleCnt="0"/>
      <dgm:spPr/>
    </dgm:pt>
    <dgm:pt modelId="{1ED91182-4247-4E37-BBA6-22E5B27CE011}" type="pres">
      <dgm:prSet presAssocID="{9037CC72-4167-4D22-8256-7069A973C2AE}" presName="circle" presStyleCnt="0"/>
      <dgm:spPr/>
    </dgm:pt>
    <dgm:pt modelId="{4BDB121E-8DE4-43B7-9095-54070E007533}" type="pres">
      <dgm:prSet presAssocID="{9037CC72-4167-4D22-8256-7069A973C2AE}" presName="quadrant1" presStyleLbl="node1" presStyleIdx="0" presStyleCnt="4">
        <dgm:presLayoutVars>
          <dgm:chMax val="1"/>
          <dgm:bulletEnabled val="1"/>
        </dgm:presLayoutVars>
      </dgm:prSet>
      <dgm:spPr/>
    </dgm:pt>
    <dgm:pt modelId="{46970914-9689-4DDE-A645-07E92F0A4308}" type="pres">
      <dgm:prSet presAssocID="{9037CC72-4167-4D22-8256-7069A973C2AE}" presName="quadrant2" presStyleLbl="node1" presStyleIdx="1" presStyleCnt="4">
        <dgm:presLayoutVars>
          <dgm:chMax val="1"/>
          <dgm:bulletEnabled val="1"/>
        </dgm:presLayoutVars>
      </dgm:prSet>
      <dgm:spPr/>
    </dgm:pt>
    <dgm:pt modelId="{E7AA34D7-DBBC-488A-8307-67628C666069}" type="pres">
      <dgm:prSet presAssocID="{9037CC72-4167-4D22-8256-7069A973C2AE}" presName="quadrant3" presStyleLbl="node1" presStyleIdx="2" presStyleCnt="4">
        <dgm:presLayoutVars>
          <dgm:chMax val="1"/>
          <dgm:bulletEnabled val="1"/>
        </dgm:presLayoutVars>
      </dgm:prSet>
      <dgm:spPr/>
    </dgm:pt>
    <dgm:pt modelId="{59B14299-7542-4350-AD2D-FC7FCBECE948}" type="pres">
      <dgm:prSet presAssocID="{9037CC72-4167-4D22-8256-7069A973C2AE}" presName="quadrant4" presStyleLbl="node1" presStyleIdx="3" presStyleCnt="4">
        <dgm:presLayoutVars>
          <dgm:chMax val="1"/>
          <dgm:bulletEnabled val="1"/>
        </dgm:presLayoutVars>
      </dgm:prSet>
      <dgm:spPr/>
    </dgm:pt>
    <dgm:pt modelId="{25DDFEEB-3F02-4FB1-BC5C-FC19BE52DE1B}" type="pres">
      <dgm:prSet presAssocID="{9037CC72-4167-4D22-8256-7069A973C2AE}" presName="quadrantPlaceholder" presStyleCnt="0"/>
      <dgm:spPr/>
    </dgm:pt>
    <dgm:pt modelId="{5B97B356-3985-4C10-82D1-F31B3FFF68C3}" type="pres">
      <dgm:prSet presAssocID="{9037CC72-4167-4D22-8256-7069A973C2AE}" presName="center1" presStyleLbl="fgShp" presStyleIdx="0" presStyleCnt="2"/>
      <dgm:spPr/>
    </dgm:pt>
    <dgm:pt modelId="{3626BF99-9CA0-4780-8050-5B7026B9DDA9}" type="pres">
      <dgm:prSet presAssocID="{9037CC72-4167-4D22-8256-7069A973C2AE}" presName="center2" presStyleLbl="fgShp" presStyleIdx="1" presStyleCnt="2"/>
      <dgm:spPr/>
    </dgm:pt>
  </dgm:ptLst>
  <dgm:cxnLst>
    <dgm:cxn modelId="{8831A701-D4E2-4C54-822E-8BBE3F90E2DF}" srcId="{EC07C63E-F835-4D14-88F4-2C131997308D}" destId="{A9CDBC4D-A856-47A9-AD4F-488A505B113D}" srcOrd="1" destOrd="0" parTransId="{699F31E2-3D69-4721-983B-93E2133202DD}" sibTransId="{71741AA9-3239-47BB-B563-36A4A72B24D0}"/>
    <dgm:cxn modelId="{F1D5C607-1587-4678-A5E6-05CE95A05A25}" type="presOf" srcId="{DD83FA11-1165-4BD2-9985-2035BDC52447}" destId="{501A9783-AB09-4F88-BD65-C1DFCA3C66C4}" srcOrd="1" destOrd="0" presId="urn:microsoft.com/office/officeart/2005/8/layout/cycle4"/>
    <dgm:cxn modelId="{354DA608-8CF4-4F1B-B542-A55108A90A93}" srcId="{52024D5A-E8C2-43EF-90C5-95B16FF89523}" destId="{7345D3ED-BF7D-4C16-B718-1458E144156B}" srcOrd="2" destOrd="0" parTransId="{D870A6A2-A833-4862-80D4-8C671E452647}" sibTransId="{3B1DFF86-CB5F-47A4-B958-F900CE82DE24}"/>
    <dgm:cxn modelId="{E7AB210A-EE67-43B6-ACB4-BEA2449D0393}" srcId="{B9D8D748-C467-495E-A62A-A1A7B3F9E42F}" destId="{7CA57C4B-72A9-48E2-A707-5A137FC4E811}" srcOrd="3" destOrd="0" parTransId="{06CBF5AF-4EDB-4702-89D2-6D95639E90F9}" sibTransId="{E81CE831-6BE2-4ACF-8D6C-DF916E93ED2A}"/>
    <dgm:cxn modelId="{B9080A12-2935-4BA3-9D5A-FD6E3EB2D100}" srcId="{DCBDAAF9-076A-496D-A78F-C1CFB86C73E9}" destId="{4AB8416F-474B-41E4-9CF3-1BFF1712B36A}" srcOrd="3" destOrd="0" parTransId="{5894A30C-3CE7-4C90-A80C-AE101CC56120}" sibTransId="{092D5AD2-815E-48BE-AAA3-D27A7EFAF19C}"/>
    <dgm:cxn modelId="{118A5612-8654-4DF8-BE7B-04B6332A04B4}" type="presOf" srcId="{A7FEE386-961B-4802-9224-32E183EA4BC8}" destId="{948A2B7F-664B-46D4-B747-047576E018B1}" srcOrd="0" destOrd="1" presId="urn:microsoft.com/office/officeart/2005/8/layout/cycle4"/>
    <dgm:cxn modelId="{A733EE13-A4DC-4023-990A-1C33CCE087D4}" srcId="{EC07C63E-F835-4D14-88F4-2C131997308D}" destId="{5D1CF68E-77B2-4E20-BE5D-C7415ADE4B2D}" srcOrd="3" destOrd="0" parTransId="{98F8D573-BD9D-49F3-82BB-B109B631895D}" sibTransId="{434A23FD-C885-445E-AC2A-220DA4BB7C75}"/>
    <dgm:cxn modelId="{67B6912F-6A10-4F41-A81D-2594232CF994}" srcId="{B9D8D748-C467-495E-A62A-A1A7B3F9E42F}" destId="{3B6AB3E9-FBA7-494B-BA47-F044E62801FF}" srcOrd="0" destOrd="0" parTransId="{D60C6FF0-4344-40A1-847F-3C2931A177BA}" sibTransId="{715E8A51-02A8-435C-BBB7-40BA503D40A1}"/>
    <dgm:cxn modelId="{88B10335-2D88-41F5-AC13-A0017F3A599E}" type="presOf" srcId="{B9D8D748-C467-495E-A62A-A1A7B3F9E42F}" destId="{59B14299-7542-4350-AD2D-FC7FCBECE948}" srcOrd="0" destOrd="0" presId="urn:microsoft.com/office/officeart/2005/8/layout/cycle4"/>
    <dgm:cxn modelId="{E699D33A-2CD6-469D-8E7C-D7344CEA53FB}" type="presOf" srcId="{EE51CDBE-8EAC-466E-A285-8973CB3D5BCB}" destId="{E1545D0D-5871-4EA4-B32B-CA47CBDEF644}" srcOrd="0" destOrd="2" presId="urn:microsoft.com/office/officeart/2005/8/layout/cycle4"/>
    <dgm:cxn modelId="{A3CC0F5C-B841-46D0-AFE3-F2D5935DDBF9}" type="presOf" srcId="{A9CDBC4D-A856-47A9-AD4F-488A505B113D}" destId="{501A9783-AB09-4F88-BD65-C1DFCA3C66C4}" srcOrd="1" destOrd="1" presId="urn:microsoft.com/office/officeart/2005/8/layout/cycle4"/>
    <dgm:cxn modelId="{7B29E05F-ADA7-4F24-842B-D7BB60F8DA02}" srcId="{52024D5A-E8C2-43EF-90C5-95B16FF89523}" destId="{0BB09117-9480-4FA7-A5A8-D2E7366D1D2B}" srcOrd="1" destOrd="0" parTransId="{DFC220BB-66BC-412A-B048-2C986F5A5FA4}" sibTransId="{FD3648C1-5BF1-4CBC-9C00-61EE271C7D72}"/>
    <dgm:cxn modelId="{53AEEC61-8173-4B70-ADA2-9793C9A77BC3}" srcId="{DCBDAAF9-076A-496D-A78F-C1CFB86C73E9}" destId="{A7FEE386-961B-4802-9224-32E183EA4BC8}" srcOrd="1" destOrd="0" parTransId="{043A370F-A1F7-41AB-AB5C-B79C9832D7B2}" sibTransId="{6257A477-5C00-4B4F-8905-D4E0ACDFCAF6}"/>
    <dgm:cxn modelId="{8DB5A342-0A82-49A8-96F9-C94719C1C41F}" type="presOf" srcId="{7CA57C4B-72A9-48E2-A707-5A137FC4E811}" destId="{BB31EE07-3295-4266-A56E-818A44D32E9A}" srcOrd="1" destOrd="3" presId="urn:microsoft.com/office/officeart/2005/8/layout/cycle4"/>
    <dgm:cxn modelId="{1B7ED842-AB93-4073-B2A5-3F9768A9399E}" type="presOf" srcId="{D5F77EB3-CA66-45A0-9712-C00EA21F2863}" destId="{48525F9A-603C-4E9D-9EE0-BA65E0F28A53}" srcOrd="0" destOrd="1" presId="urn:microsoft.com/office/officeart/2005/8/layout/cycle4"/>
    <dgm:cxn modelId="{A7014C64-56E2-4209-97DC-801A9E61ACE1}" type="presOf" srcId="{0BB09117-9480-4FA7-A5A8-D2E7366D1D2B}" destId="{73FE2D4F-6123-4798-A582-AF2DB3767F2E}" srcOrd="1" destOrd="1" presId="urn:microsoft.com/office/officeart/2005/8/layout/cycle4"/>
    <dgm:cxn modelId="{FF5E1945-F9BD-46B1-932B-97791E5611D2}" type="presOf" srcId="{2DF1EAF1-47AD-4AE8-944F-9AB2A3689A85}" destId="{73FE2D4F-6123-4798-A582-AF2DB3767F2E}" srcOrd="1" destOrd="4" presId="urn:microsoft.com/office/officeart/2005/8/layout/cycle4"/>
    <dgm:cxn modelId="{EE9D8345-525F-4FCE-B210-7DD8FEE0A236}" type="presOf" srcId="{D5F77EB3-CA66-45A0-9712-C00EA21F2863}" destId="{BB31EE07-3295-4266-A56E-818A44D32E9A}" srcOrd="1" destOrd="1" presId="urn:microsoft.com/office/officeart/2005/8/layout/cycle4"/>
    <dgm:cxn modelId="{0EC5E046-ACE0-4436-B39F-302FBCB7E8F8}" srcId="{DCBDAAF9-076A-496D-A78F-C1CFB86C73E9}" destId="{02B82696-57BC-4EAD-B6B3-2B492BAC8337}" srcOrd="0" destOrd="0" parTransId="{3A5295DE-6771-4EE4-B5E6-9073453DC712}" sibTransId="{A984C965-FE5D-4DE1-A8AF-057B8232D0B7}"/>
    <dgm:cxn modelId="{BF11EB69-50B8-4A91-9736-483374047633}" type="presOf" srcId="{A9CDBC4D-A856-47A9-AD4F-488A505B113D}" destId="{E1545D0D-5871-4EA4-B32B-CA47CBDEF644}" srcOrd="0" destOrd="1" presId="urn:microsoft.com/office/officeart/2005/8/layout/cycle4"/>
    <dgm:cxn modelId="{8D38F94A-DC34-4DDB-BE6C-DD96C6201231}" srcId="{52024D5A-E8C2-43EF-90C5-95B16FF89523}" destId="{09148AAA-8801-48AD-A73A-9953DC58831A}" srcOrd="3" destOrd="0" parTransId="{1B9B2DD4-07C0-4FDC-920C-ACABE844C7C9}" sibTransId="{F86E5AFE-F538-4B06-898A-8428D3BBF155}"/>
    <dgm:cxn modelId="{A4F8924B-A9A9-4181-B81D-A83B0A5DFB7C}" srcId="{52024D5A-E8C2-43EF-90C5-95B16FF89523}" destId="{03165401-7831-4B4B-A350-06CCDCD45F0E}" srcOrd="0" destOrd="0" parTransId="{AF473451-F2E2-459A-919A-FB61D515617E}" sibTransId="{B3692CC9-CD01-48E6-825E-0EE93FDD7603}"/>
    <dgm:cxn modelId="{26310C6C-7401-4A71-841B-796CE6486D1B}" type="presOf" srcId="{DCBDAAF9-076A-496D-A78F-C1CFB86C73E9}" destId="{E7AA34D7-DBBC-488A-8307-67628C666069}" srcOrd="0" destOrd="0" presId="urn:microsoft.com/office/officeart/2005/8/layout/cycle4"/>
    <dgm:cxn modelId="{18D81C4F-E87B-4858-86CA-7A55F4CE4ABB}" srcId="{DCBDAAF9-076A-496D-A78F-C1CFB86C73E9}" destId="{AD40C297-5C02-4DCC-A991-E1E3EB85697D}" srcOrd="2" destOrd="0" parTransId="{F938D055-1056-478C-8ECF-166F753BC457}" sibTransId="{8B1ACE1C-2F5B-4B9D-884B-CF755892AC96}"/>
    <dgm:cxn modelId="{190AA674-5368-4B2E-835D-BB368194B9BB}" type="presOf" srcId="{B7BCFF00-21A7-4D20-BC9B-16D32E8FF638}" destId="{48525F9A-603C-4E9D-9EE0-BA65E0F28A53}" srcOrd="0" destOrd="2" presId="urn:microsoft.com/office/officeart/2005/8/layout/cycle4"/>
    <dgm:cxn modelId="{71E4D254-A330-4D09-8954-971E91717A48}" srcId="{9037CC72-4167-4D22-8256-7069A973C2AE}" destId="{EC07C63E-F835-4D14-88F4-2C131997308D}" srcOrd="1" destOrd="0" parTransId="{C27E6F82-F342-4B8C-982E-78EFBE87C42E}" sibTransId="{399C4709-E79F-4516-9BAB-B136D66E68B9}"/>
    <dgm:cxn modelId="{390E3C75-8BD1-4AC3-A58D-D77A7BD5BF09}" type="presOf" srcId="{53E1605E-BF1A-45E4-9934-D471C5E0F251}" destId="{501A9783-AB09-4F88-BD65-C1DFCA3C66C4}" srcOrd="1" destOrd="4" presId="urn:microsoft.com/office/officeart/2005/8/layout/cycle4"/>
    <dgm:cxn modelId="{59C54E78-66FC-404F-870A-96FA6ABE5475}" type="presOf" srcId="{52024D5A-E8C2-43EF-90C5-95B16FF89523}" destId="{4BDB121E-8DE4-43B7-9095-54070E007533}" srcOrd="0" destOrd="0" presId="urn:microsoft.com/office/officeart/2005/8/layout/cycle4"/>
    <dgm:cxn modelId="{F1954479-E337-49D9-B031-1E95766F3B18}" type="presOf" srcId="{03165401-7831-4B4B-A350-06CCDCD45F0E}" destId="{26784CE8-8E77-48D0-9550-EC25A32B4FA0}" srcOrd="0" destOrd="0" presId="urn:microsoft.com/office/officeart/2005/8/layout/cycle4"/>
    <dgm:cxn modelId="{B4803D7F-1242-4D28-BB31-CD8B2879C7FC}" type="presOf" srcId="{5D1CF68E-77B2-4E20-BE5D-C7415ADE4B2D}" destId="{501A9783-AB09-4F88-BD65-C1DFCA3C66C4}" srcOrd="1" destOrd="3" presId="urn:microsoft.com/office/officeart/2005/8/layout/cycle4"/>
    <dgm:cxn modelId="{BC12CD82-F249-4043-A27E-C0069CA67CD9}" srcId="{EC07C63E-F835-4D14-88F4-2C131997308D}" destId="{DD83FA11-1165-4BD2-9985-2035BDC52447}" srcOrd="0" destOrd="0" parTransId="{93570958-7E4E-4854-BC32-174840DD6A21}" sibTransId="{8F884B03-D60C-4B30-8BCE-BF6288A9D4DA}"/>
    <dgm:cxn modelId="{7C670585-48E0-4BEF-A0C9-C14A98F26C53}" type="presOf" srcId="{03165401-7831-4B4B-A350-06CCDCD45F0E}" destId="{73FE2D4F-6123-4798-A582-AF2DB3767F2E}" srcOrd="1" destOrd="0" presId="urn:microsoft.com/office/officeart/2005/8/layout/cycle4"/>
    <dgm:cxn modelId="{27F22B87-3E03-4222-AD05-9493545A392F}" type="presOf" srcId="{DD83FA11-1165-4BD2-9985-2035BDC52447}" destId="{E1545D0D-5871-4EA4-B32B-CA47CBDEF644}" srcOrd="0" destOrd="0" presId="urn:microsoft.com/office/officeart/2005/8/layout/cycle4"/>
    <dgm:cxn modelId="{03DB0B8A-DB9F-42F9-9B2C-D807AF597339}" srcId="{9037CC72-4167-4D22-8256-7069A973C2AE}" destId="{B9D8D748-C467-495E-A62A-A1A7B3F9E42F}" srcOrd="3" destOrd="0" parTransId="{5DD5ECA4-015B-4CC4-95B8-F548189F39E8}" sibTransId="{C1A660A5-E47B-4CEA-91EB-3E5BF0E7CE77}"/>
    <dgm:cxn modelId="{5A83CA93-9210-4EAB-B6B2-BAC42629715E}" srcId="{9037CC72-4167-4D22-8256-7069A973C2AE}" destId="{52024D5A-E8C2-43EF-90C5-95B16FF89523}" srcOrd="0" destOrd="0" parTransId="{4EAA77D8-FA47-47EB-AC61-310091A17C8F}" sibTransId="{C7F86BB4-A376-4B3D-A689-6EE28F0B9110}"/>
    <dgm:cxn modelId="{77676F97-9D44-43C4-9815-4168EB707477}" type="presOf" srcId="{4AB8416F-474B-41E4-9CF3-1BFF1712B36A}" destId="{26B72007-3413-48E1-AE97-01259CAE8E38}" srcOrd="1" destOrd="3" presId="urn:microsoft.com/office/officeart/2005/8/layout/cycle4"/>
    <dgm:cxn modelId="{D331F698-3F4D-4D9A-983A-57304636E8B6}" type="presOf" srcId="{4AB8416F-474B-41E4-9CF3-1BFF1712B36A}" destId="{948A2B7F-664B-46D4-B747-047576E018B1}" srcOrd="0" destOrd="3" presId="urn:microsoft.com/office/officeart/2005/8/layout/cycle4"/>
    <dgm:cxn modelId="{4C088599-747D-4C33-A019-A6CB6FAA1E4B}" type="presOf" srcId="{EE51CDBE-8EAC-466E-A285-8973CB3D5BCB}" destId="{501A9783-AB09-4F88-BD65-C1DFCA3C66C4}" srcOrd="1" destOrd="2" presId="urn:microsoft.com/office/officeart/2005/8/layout/cycle4"/>
    <dgm:cxn modelId="{424EF79E-D854-4BA9-9A72-95030FA76795}" type="presOf" srcId="{AD40C297-5C02-4DCC-A991-E1E3EB85697D}" destId="{948A2B7F-664B-46D4-B747-047576E018B1}" srcOrd="0" destOrd="2" presId="urn:microsoft.com/office/officeart/2005/8/layout/cycle4"/>
    <dgm:cxn modelId="{2DAE09A6-5DA9-400D-B48D-1C73C909B526}" type="presOf" srcId="{2DF1EAF1-47AD-4AE8-944F-9AB2A3689A85}" destId="{26784CE8-8E77-48D0-9550-EC25A32B4FA0}" srcOrd="0" destOrd="4" presId="urn:microsoft.com/office/officeart/2005/8/layout/cycle4"/>
    <dgm:cxn modelId="{6450E3AE-19E0-4FD1-ABC1-72A076DC6358}" type="presOf" srcId="{09148AAA-8801-48AD-A73A-9953DC58831A}" destId="{73FE2D4F-6123-4798-A582-AF2DB3767F2E}" srcOrd="1" destOrd="3" presId="urn:microsoft.com/office/officeart/2005/8/layout/cycle4"/>
    <dgm:cxn modelId="{86C819B1-5557-4C23-A42C-B0C5685EF33F}" srcId="{52024D5A-E8C2-43EF-90C5-95B16FF89523}" destId="{2DF1EAF1-47AD-4AE8-944F-9AB2A3689A85}" srcOrd="4" destOrd="0" parTransId="{7F3B4065-DF0F-477E-B7FB-A337C70466C9}" sibTransId="{8B0DAA1C-BF94-419B-9E6A-D6C3058E209C}"/>
    <dgm:cxn modelId="{346B2FBB-4208-416E-BB42-2C4ECAC4BA4D}" type="presOf" srcId="{0BB09117-9480-4FA7-A5A8-D2E7366D1D2B}" destId="{26784CE8-8E77-48D0-9550-EC25A32B4FA0}" srcOrd="0" destOrd="1" presId="urn:microsoft.com/office/officeart/2005/8/layout/cycle4"/>
    <dgm:cxn modelId="{3835F6BC-C632-4A66-88A1-686443E0F348}" type="presOf" srcId="{7CA57C4B-72A9-48E2-A707-5A137FC4E811}" destId="{48525F9A-603C-4E9D-9EE0-BA65E0F28A53}" srcOrd="0" destOrd="3" presId="urn:microsoft.com/office/officeart/2005/8/layout/cycle4"/>
    <dgm:cxn modelId="{61E22ABE-4F3E-4638-8F19-5B3828F6568E}" type="presOf" srcId="{02B82696-57BC-4EAD-B6B3-2B492BAC8337}" destId="{948A2B7F-664B-46D4-B747-047576E018B1}" srcOrd="0" destOrd="0" presId="urn:microsoft.com/office/officeart/2005/8/layout/cycle4"/>
    <dgm:cxn modelId="{E63833C0-EA2E-4D8C-B166-9E02614A8C59}" type="presOf" srcId="{A7FEE386-961B-4802-9224-32E183EA4BC8}" destId="{26B72007-3413-48E1-AE97-01259CAE8E38}" srcOrd="1" destOrd="1" presId="urn:microsoft.com/office/officeart/2005/8/layout/cycle4"/>
    <dgm:cxn modelId="{90788DC6-5BDD-4263-B677-CF88A8787C65}" type="presOf" srcId="{B7BCFF00-21A7-4D20-BC9B-16D32E8FF638}" destId="{BB31EE07-3295-4266-A56E-818A44D32E9A}" srcOrd="1" destOrd="2" presId="urn:microsoft.com/office/officeart/2005/8/layout/cycle4"/>
    <dgm:cxn modelId="{9927F7C7-B1B8-4E55-9CAC-699B9077CF43}" type="presOf" srcId="{7345D3ED-BF7D-4C16-B718-1458E144156B}" destId="{26784CE8-8E77-48D0-9550-EC25A32B4FA0}" srcOrd="0" destOrd="2" presId="urn:microsoft.com/office/officeart/2005/8/layout/cycle4"/>
    <dgm:cxn modelId="{4FED74C8-0AAF-465F-8522-CF3245D60326}" type="presOf" srcId="{7345D3ED-BF7D-4C16-B718-1458E144156B}" destId="{73FE2D4F-6123-4798-A582-AF2DB3767F2E}" srcOrd="1" destOrd="2" presId="urn:microsoft.com/office/officeart/2005/8/layout/cycle4"/>
    <dgm:cxn modelId="{D66B84D2-1DA4-4997-95AF-F129A2F79929}" srcId="{EC07C63E-F835-4D14-88F4-2C131997308D}" destId="{EE51CDBE-8EAC-466E-A285-8973CB3D5BCB}" srcOrd="2" destOrd="0" parTransId="{535BAA8C-1731-475A-8023-736D6BC3EE04}" sibTransId="{3FA2B338-62F7-4EA5-BB1E-F929701BD443}"/>
    <dgm:cxn modelId="{5C7585D5-A448-4B12-86BB-9F8763B71598}" type="presOf" srcId="{9037CC72-4167-4D22-8256-7069A973C2AE}" destId="{4D90B92B-FF71-42B0-AAC0-047E4BA3F709}" srcOrd="0" destOrd="0" presId="urn:microsoft.com/office/officeart/2005/8/layout/cycle4"/>
    <dgm:cxn modelId="{700DD8D8-A2FD-4647-9227-697016ED0247}" type="presOf" srcId="{3B6AB3E9-FBA7-494B-BA47-F044E62801FF}" destId="{48525F9A-603C-4E9D-9EE0-BA65E0F28A53}" srcOrd="0" destOrd="0" presId="urn:microsoft.com/office/officeart/2005/8/layout/cycle4"/>
    <dgm:cxn modelId="{CEB78ED9-4D35-4731-92F0-0844F5CA101F}" srcId="{B9D8D748-C467-495E-A62A-A1A7B3F9E42F}" destId="{B7BCFF00-21A7-4D20-BC9B-16D32E8FF638}" srcOrd="2" destOrd="0" parTransId="{7CCF3E3A-E208-4AE5-A36D-DA02C51EB5F9}" sibTransId="{83A74047-9F12-4CCF-9C6E-2890E34A5A8D}"/>
    <dgm:cxn modelId="{EE617CE8-0695-4572-8163-75AF81258232}" srcId="{B9D8D748-C467-495E-A62A-A1A7B3F9E42F}" destId="{D5F77EB3-CA66-45A0-9712-C00EA21F2863}" srcOrd="1" destOrd="0" parTransId="{5705C91E-1551-410B-BA9D-2E2478B14F65}" sibTransId="{74BBE48E-FB9E-4567-BC83-E74E77694DC7}"/>
    <dgm:cxn modelId="{B2CB1DE9-C42C-4AED-9368-4ADDF635B4D3}" type="presOf" srcId="{EC07C63E-F835-4D14-88F4-2C131997308D}" destId="{46970914-9689-4DDE-A645-07E92F0A4308}" srcOrd="0" destOrd="0" presId="urn:microsoft.com/office/officeart/2005/8/layout/cycle4"/>
    <dgm:cxn modelId="{944B81EE-C81B-4F82-ACD4-DF6AAFD81B64}" type="presOf" srcId="{AD40C297-5C02-4DCC-A991-E1E3EB85697D}" destId="{26B72007-3413-48E1-AE97-01259CAE8E38}" srcOrd="1" destOrd="2" presId="urn:microsoft.com/office/officeart/2005/8/layout/cycle4"/>
    <dgm:cxn modelId="{164972EF-975F-4365-B46B-AB66218D8E8D}" type="presOf" srcId="{53E1605E-BF1A-45E4-9934-D471C5E0F251}" destId="{E1545D0D-5871-4EA4-B32B-CA47CBDEF644}" srcOrd="0" destOrd="4" presId="urn:microsoft.com/office/officeart/2005/8/layout/cycle4"/>
    <dgm:cxn modelId="{F1473BF0-7B82-4A18-BBED-38F8B1DDCBDB}" srcId="{9037CC72-4167-4D22-8256-7069A973C2AE}" destId="{DCBDAAF9-076A-496D-A78F-C1CFB86C73E9}" srcOrd="2" destOrd="0" parTransId="{360A197E-3572-4538-A888-BC3A3AA8FC88}" sibTransId="{F1826DA4-37F5-4508-B6D7-90B90FBCC765}"/>
    <dgm:cxn modelId="{B9D7F2F0-3C58-42B1-BA25-13AFB35EFD8C}" type="presOf" srcId="{5D1CF68E-77B2-4E20-BE5D-C7415ADE4B2D}" destId="{E1545D0D-5871-4EA4-B32B-CA47CBDEF644}" srcOrd="0" destOrd="3" presId="urn:microsoft.com/office/officeart/2005/8/layout/cycle4"/>
    <dgm:cxn modelId="{64B578F2-0170-4932-971B-2D5B794751CD}" type="presOf" srcId="{3B6AB3E9-FBA7-494B-BA47-F044E62801FF}" destId="{BB31EE07-3295-4266-A56E-818A44D32E9A}" srcOrd="1" destOrd="0" presId="urn:microsoft.com/office/officeart/2005/8/layout/cycle4"/>
    <dgm:cxn modelId="{0033E9F2-3AF2-4FAE-8C57-9C53B5F649BD}" srcId="{EC07C63E-F835-4D14-88F4-2C131997308D}" destId="{53E1605E-BF1A-45E4-9934-D471C5E0F251}" srcOrd="4" destOrd="0" parTransId="{F0B4F753-D4F4-4D31-A109-8F49EEBB8A2D}" sibTransId="{D7D26CCE-5071-4011-8DEC-BEF18DECBB8E}"/>
    <dgm:cxn modelId="{2D6282FA-63AD-4E09-A15E-118C13D8450E}" type="presOf" srcId="{02B82696-57BC-4EAD-B6B3-2B492BAC8337}" destId="{26B72007-3413-48E1-AE97-01259CAE8E38}" srcOrd="1" destOrd="0" presId="urn:microsoft.com/office/officeart/2005/8/layout/cycle4"/>
    <dgm:cxn modelId="{823E4BFE-4B4D-47BD-820B-C3C0C666B69C}" type="presOf" srcId="{09148AAA-8801-48AD-A73A-9953DC58831A}" destId="{26784CE8-8E77-48D0-9550-EC25A32B4FA0}" srcOrd="0" destOrd="3" presId="urn:microsoft.com/office/officeart/2005/8/layout/cycle4"/>
    <dgm:cxn modelId="{104A1A85-D1B3-4EB6-9968-3CC8A0C7D905}" type="presParOf" srcId="{4D90B92B-FF71-42B0-AAC0-047E4BA3F709}" destId="{AA637606-F043-4888-A7B3-01011B9361BD}" srcOrd="0" destOrd="0" presId="urn:microsoft.com/office/officeart/2005/8/layout/cycle4"/>
    <dgm:cxn modelId="{A7CC0860-A532-4746-9541-08BF05BD410E}" type="presParOf" srcId="{AA637606-F043-4888-A7B3-01011B9361BD}" destId="{450D9B70-F569-4E62-95CE-4FBD7A4ABB38}" srcOrd="0" destOrd="0" presId="urn:microsoft.com/office/officeart/2005/8/layout/cycle4"/>
    <dgm:cxn modelId="{140BA4D9-F70F-4276-ABE9-63EB065875B1}" type="presParOf" srcId="{450D9B70-F569-4E62-95CE-4FBD7A4ABB38}" destId="{26784CE8-8E77-48D0-9550-EC25A32B4FA0}" srcOrd="0" destOrd="0" presId="urn:microsoft.com/office/officeart/2005/8/layout/cycle4"/>
    <dgm:cxn modelId="{1FB9C8CF-1959-45E9-842B-3FE19560714C}" type="presParOf" srcId="{450D9B70-F569-4E62-95CE-4FBD7A4ABB38}" destId="{73FE2D4F-6123-4798-A582-AF2DB3767F2E}" srcOrd="1" destOrd="0" presId="urn:microsoft.com/office/officeart/2005/8/layout/cycle4"/>
    <dgm:cxn modelId="{1BAAD40E-41C7-4F69-9BBB-E047EF59EDBC}" type="presParOf" srcId="{AA637606-F043-4888-A7B3-01011B9361BD}" destId="{D1E5EB1C-7AF1-4519-A625-5FC4CCCEE640}" srcOrd="1" destOrd="0" presId="urn:microsoft.com/office/officeart/2005/8/layout/cycle4"/>
    <dgm:cxn modelId="{AE3A772A-879D-47BC-931E-4426E5CA8745}" type="presParOf" srcId="{D1E5EB1C-7AF1-4519-A625-5FC4CCCEE640}" destId="{E1545D0D-5871-4EA4-B32B-CA47CBDEF644}" srcOrd="0" destOrd="0" presId="urn:microsoft.com/office/officeart/2005/8/layout/cycle4"/>
    <dgm:cxn modelId="{3D73F936-4A32-4CFF-9986-E58BD8A93715}" type="presParOf" srcId="{D1E5EB1C-7AF1-4519-A625-5FC4CCCEE640}" destId="{501A9783-AB09-4F88-BD65-C1DFCA3C66C4}" srcOrd="1" destOrd="0" presId="urn:microsoft.com/office/officeart/2005/8/layout/cycle4"/>
    <dgm:cxn modelId="{91289378-4CAE-4B56-80E3-A801CFE04C37}" type="presParOf" srcId="{AA637606-F043-4888-A7B3-01011B9361BD}" destId="{8C40FFC5-BE86-4525-B258-CB26D3DD0ACF}" srcOrd="2" destOrd="0" presId="urn:microsoft.com/office/officeart/2005/8/layout/cycle4"/>
    <dgm:cxn modelId="{B005DE47-C348-4CE3-87C1-39841FC838D6}" type="presParOf" srcId="{8C40FFC5-BE86-4525-B258-CB26D3DD0ACF}" destId="{948A2B7F-664B-46D4-B747-047576E018B1}" srcOrd="0" destOrd="0" presId="urn:microsoft.com/office/officeart/2005/8/layout/cycle4"/>
    <dgm:cxn modelId="{FFCAE0A3-6330-4FD1-8EB0-B52B0519F2F8}" type="presParOf" srcId="{8C40FFC5-BE86-4525-B258-CB26D3DD0ACF}" destId="{26B72007-3413-48E1-AE97-01259CAE8E38}" srcOrd="1" destOrd="0" presId="urn:microsoft.com/office/officeart/2005/8/layout/cycle4"/>
    <dgm:cxn modelId="{D8AAEFE8-BA5A-47C3-A48B-FFE814E0D844}" type="presParOf" srcId="{AA637606-F043-4888-A7B3-01011B9361BD}" destId="{60B3AF99-C2C5-44CB-892E-C8EF0DC3AAB2}" srcOrd="3" destOrd="0" presId="urn:microsoft.com/office/officeart/2005/8/layout/cycle4"/>
    <dgm:cxn modelId="{E6B9D513-D7A0-4E00-BDFE-CF11ABF3D9A3}" type="presParOf" srcId="{60B3AF99-C2C5-44CB-892E-C8EF0DC3AAB2}" destId="{48525F9A-603C-4E9D-9EE0-BA65E0F28A53}" srcOrd="0" destOrd="0" presId="urn:microsoft.com/office/officeart/2005/8/layout/cycle4"/>
    <dgm:cxn modelId="{4E989253-F6BC-42FD-B6CB-EAF5BD2AC243}" type="presParOf" srcId="{60B3AF99-C2C5-44CB-892E-C8EF0DC3AAB2}" destId="{BB31EE07-3295-4266-A56E-818A44D32E9A}" srcOrd="1" destOrd="0" presId="urn:microsoft.com/office/officeart/2005/8/layout/cycle4"/>
    <dgm:cxn modelId="{ED87CF86-3EC7-44D0-B0FF-620677EA7EAB}" type="presParOf" srcId="{AA637606-F043-4888-A7B3-01011B9361BD}" destId="{6DA51AD1-63EA-4431-A2B8-B780C94B2518}" srcOrd="4" destOrd="0" presId="urn:microsoft.com/office/officeart/2005/8/layout/cycle4"/>
    <dgm:cxn modelId="{5260E469-86EA-4CF2-8629-82BF34FDC1AF}" type="presParOf" srcId="{4D90B92B-FF71-42B0-AAC0-047E4BA3F709}" destId="{1ED91182-4247-4E37-BBA6-22E5B27CE011}" srcOrd="1" destOrd="0" presId="urn:microsoft.com/office/officeart/2005/8/layout/cycle4"/>
    <dgm:cxn modelId="{217584FC-2596-4835-8188-FBE9EC80742E}" type="presParOf" srcId="{1ED91182-4247-4E37-BBA6-22E5B27CE011}" destId="{4BDB121E-8DE4-43B7-9095-54070E007533}" srcOrd="0" destOrd="0" presId="urn:microsoft.com/office/officeart/2005/8/layout/cycle4"/>
    <dgm:cxn modelId="{CCD12B02-6BCD-4B0C-95EE-A5C21E487A67}" type="presParOf" srcId="{1ED91182-4247-4E37-BBA6-22E5B27CE011}" destId="{46970914-9689-4DDE-A645-07E92F0A4308}" srcOrd="1" destOrd="0" presId="urn:microsoft.com/office/officeart/2005/8/layout/cycle4"/>
    <dgm:cxn modelId="{F50F4273-7E29-488C-BA7F-DFFDD2EED4FC}" type="presParOf" srcId="{1ED91182-4247-4E37-BBA6-22E5B27CE011}" destId="{E7AA34D7-DBBC-488A-8307-67628C666069}" srcOrd="2" destOrd="0" presId="urn:microsoft.com/office/officeart/2005/8/layout/cycle4"/>
    <dgm:cxn modelId="{D6BF8B3E-1B61-4E0F-A2E6-18CE5E164528}" type="presParOf" srcId="{1ED91182-4247-4E37-BBA6-22E5B27CE011}" destId="{59B14299-7542-4350-AD2D-FC7FCBECE948}" srcOrd="3" destOrd="0" presId="urn:microsoft.com/office/officeart/2005/8/layout/cycle4"/>
    <dgm:cxn modelId="{40DD61CB-5BAA-4794-96A9-EC35BFE5CDA8}" type="presParOf" srcId="{1ED91182-4247-4E37-BBA6-22E5B27CE011}" destId="{25DDFEEB-3F02-4FB1-BC5C-FC19BE52DE1B}" srcOrd="4" destOrd="0" presId="urn:microsoft.com/office/officeart/2005/8/layout/cycle4"/>
    <dgm:cxn modelId="{AB7C0DA7-3938-4E15-B15C-E85A032250BE}" type="presParOf" srcId="{4D90B92B-FF71-42B0-AAC0-047E4BA3F709}" destId="{5B97B356-3985-4C10-82D1-F31B3FFF68C3}" srcOrd="2" destOrd="0" presId="urn:microsoft.com/office/officeart/2005/8/layout/cycle4"/>
    <dgm:cxn modelId="{7B8F6FB2-C586-4EF9-9E41-D7051E920F7B}" type="presParOf" srcId="{4D90B92B-FF71-42B0-AAC0-047E4BA3F709}" destId="{3626BF99-9CA0-4780-8050-5B7026B9DDA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E0F3EC-EB80-491D-BE17-FD8213492EF1}">
      <dsp:nvSpPr>
        <dsp:cNvPr id="0" name=""/>
        <dsp:cNvSpPr/>
      </dsp:nvSpPr>
      <dsp:spPr>
        <a:xfrm>
          <a:off x="973190" y="986724"/>
          <a:ext cx="1264141" cy="126414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F4B159-4809-4561-9605-746F1C623FCE}">
      <dsp:nvSpPr>
        <dsp:cNvPr id="0" name=""/>
        <dsp:cNvSpPr/>
      </dsp:nvSpPr>
      <dsp:spPr>
        <a:xfrm>
          <a:off x="1242597" y="1256131"/>
          <a:ext cx="725326" cy="72532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2CAE7E-BB3A-4CD6-99B3-0D0E85DA8DE1}">
      <dsp:nvSpPr>
        <dsp:cNvPr id="0" name=""/>
        <dsp:cNvSpPr/>
      </dsp:nvSpPr>
      <dsp:spPr>
        <a:xfrm>
          <a:off x="569079"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de-CH" sz="1500" kern="1200"/>
            <a:t>Integration von M&amp;I im Unterricht unterstützen</a:t>
          </a:r>
          <a:endParaRPr lang="en-US" sz="1500" kern="1200"/>
        </a:p>
      </dsp:txBody>
      <dsp:txXfrm>
        <a:off x="569079" y="2644614"/>
        <a:ext cx="2072362" cy="720000"/>
      </dsp:txXfrm>
    </dsp:sp>
    <dsp:sp modelId="{97B66523-9212-4E0A-B701-CE121C888C56}">
      <dsp:nvSpPr>
        <dsp:cNvPr id="0" name=""/>
        <dsp:cNvSpPr/>
      </dsp:nvSpPr>
      <dsp:spPr>
        <a:xfrm>
          <a:off x="3408216" y="986724"/>
          <a:ext cx="1264141" cy="1264141"/>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4713AA-61D4-48F7-AE4E-9B23144F58EC}">
      <dsp:nvSpPr>
        <dsp:cNvPr id="0" name=""/>
        <dsp:cNvSpPr/>
      </dsp:nvSpPr>
      <dsp:spPr>
        <a:xfrm>
          <a:off x="3677623" y="1256131"/>
          <a:ext cx="725326" cy="725326"/>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609B65-65AB-4262-8A40-9A9018CAB59C}">
      <dsp:nvSpPr>
        <dsp:cNvPr id="0" name=""/>
        <dsp:cNvSpPr/>
      </dsp:nvSpPr>
      <dsp:spPr>
        <a:xfrm>
          <a:off x="3004105"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de-CH" sz="1500" kern="1200"/>
            <a:t>KITS-Pass der Stadt Zürich als Starthilfe</a:t>
          </a:r>
          <a:endParaRPr lang="en-US" sz="1500" kern="1200"/>
        </a:p>
      </dsp:txBody>
      <dsp:txXfrm>
        <a:off x="3004105" y="2644614"/>
        <a:ext cx="2072362" cy="720000"/>
      </dsp:txXfrm>
    </dsp:sp>
    <dsp:sp modelId="{CA4FA5C3-8F0A-4B3C-AFA3-F7D045C4DD0C}">
      <dsp:nvSpPr>
        <dsp:cNvPr id="0" name=""/>
        <dsp:cNvSpPr/>
      </dsp:nvSpPr>
      <dsp:spPr>
        <a:xfrm>
          <a:off x="5843242" y="986724"/>
          <a:ext cx="1264141" cy="126414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2E2A4A-AF80-4EB1-9529-D1A3395BFDB3}">
      <dsp:nvSpPr>
        <dsp:cNvPr id="0" name=""/>
        <dsp:cNvSpPr/>
      </dsp:nvSpPr>
      <dsp:spPr>
        <a:xfrm>
          <a:off x="6112649" y="1256131"/>
          <a:ext cx="725326" cy="725326"/>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1EB473-B55C-4107-B0AB-0B655A58F161}">
      <dsp:nvSpPr>
        <dsp:cNvPr id="0" name=""/>
        <dsp:cNvSpPr/>
      </dsp:nvSpPr>
      <dsp:spPr>
        <a:xfrm>
          <a:off x="5439131"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de-CH" sz="1500" kern="1200"/>
            <a:t>Ausarbeitung durch OSKIN</a:t>
          </a:r>
          <a:endParaRPr lang="en-US" sz="1500" kern="1200"/>
        </a:p>
      </dsp:txBody>
      <dsp:txXfrm>
        <a:off x="5439131" y="2644614"/>
        <a:ext cx="2072362" cy="720000"/>
      </dsp:txXfrm>
    </dsp:sp>
    <dsp:sp modelId="{A45EB708-3C0D-486E-885D-4A8DB43F4692}">
      <dsp:nvSpPr>
        <dsp:cNvPr id="0" name=""/>
        <dsp:cNvSpPr/>
      </dsp:nvSpPr>
      <dsp:spPr>
        <a:xfrm>
          <a:off x="8278268" y="986724"/>
          <a:ext cx="1264141" cy="1264141"/>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9DCA06-7E10-42FB-AC6C-40492EB69D25}">
      <dsp:nvSpPr>
        <dsp:cNvPr id="0" name=""/>
        <dsp:cNvSpPr/>
      </dsp:nvSpPr>
      <dsp:spPr>
        <a:xfrm>
          <a:off x="8547675" y="1256131"/>
          <a:ext cx="725326" cy="725326"/>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136B1D-1529-441E-8180-FCA18F1A9675}">
      <dsp:nvSpPr>
        <dsp:cNvPr id="0" name=""/>
        <dsp:cNvSpPr/>
      </dsp:nvSpPr>
      <dsp:spPr>
        <a:xfrm>
          <a:off x="7874157"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de-CH" sz="1500" kern="1200"/>
            <a:t>Auftrag und Unterstützung durch AgS</a:t>
          </a:r>
          <a:endParaRPr lang="en-US" sz="1500" kern="1200"/>
        </a:p>
      </dsp:txBody>
      <dsp:txXfrm>
        <a:off x="7874157" y="2644614"/>
        <a:ext cx="2072362"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8A2B7F-664B-46D4-B747-047576E018B1}">
      <dsp:nvSpPr>
        <dsp:cNvPr id="0" name=""/>
        <dsp:cNvSpPr/>
      </dsp:nvSpPr>
      <dsp:spPr>
        <a:xfrm>
          <a:off x="4909312" y="3684693"/>
          <a:ext cx="2676821" cy="1733973"/>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endParaRPr lang="de-CH" sz="1200" kern="1200" dirty="0"/>
        </a:p>
        <a:p>
          <a:pPr marL="114300" lvl="1" indent="-114300" algn="l" defTabSz="533400">
            <a:lnSpc>
              <a:spcPct val="90000"/>
            </a:lnSpc>
            <a:spcBef>
              <a:spcPct val="0"/>
            </a:spcBef>
            <a:spcAft>
              <a:spcPct val="15000"/>
            </a:spcAft>
            <a:buChar char="•"/>
          </a:pPr>
          <a:r>
            <a:rPr lang="de-CH" sz="1200" kern="1200"/>
            <a:t>Planung Angebote für Team und UT</a:t>
          </a:r>
          <a:endParaRPr lang="de-CH" sz="1200" kern="1200" dirty="0"/>
        </a:p>
        <a:p>
          <a:pPr marL="114300" lvl="1" indent="-114300" algn="l" defTabSz="533400">
            <a:lnSpc>
              <a:spcPct val="90000"/>
            </a:lnSpc>
            <a:spcBef>
              <a:spcPct val="0"/>
            </a:spcBef>
            <a:spcAft>
              <a:spcPct val="15000"/>
            </a:spcAft>
            <a:buChar char="•"/>
          </a:pPr>
          <a:r>
            <a:rPr lang="de-CH" sz="1200" kern="1200"/>
            <a:t>Bedarf erkennen Team</a:t>
          </a:r>
          <a:endParaRPr lang="de-CH" sz="1200" kern="1200" dirty="0"/>
        </a:p>
        <a:p>
          <a:pPr marL="114300" lvl="1" indent="-114300" algn="l" defTabSz="533400">
            <a:lnSpc>
              <a:spcPct val="90000"/>
            </a:lnSpc>
            <a:spcBef>
              <a:spcPct val="0"/>
            </a:spcBef>
            <a:spcAft>
              <a:spcPct val="15000"/>
            </a:spcAft>
            <a:buChar char="•"/>
          </a:pPr>
          <a:r>
            <a:rPr lang="de-CH" sz="1200" kern="1200"/>
            <a:t>Gesprächsgrundlage LP</a:t>
          </a:r>
          <a:endParaRPr lang="de-CH" sz="1200" kern="1200" dirty="0"/>
        </a:p>
      </dsp:txBody>
      <dsp:txXfrm>
        <a:off x="5750448" y="4156276"/>
        <a:ext cx="1797595" cy="1224300"/>
      </dsp:txXfrm>
    </dsp:sp>
    <dsp:sp modelId="{48525F9A-603C-4E9D-9EE0-BA65E0F28A53}">
      <dsp:nvSpPr>
        <dsp:cNvPr id="0" name=""/>
        <dsp:cNvSpPr/>
      </dsp:nvSpPr>
      <dsp:spPr>
        <a:xfrm>
          <a:off x="541866" y="3684693"/>
          <a:ext cx="2676821" cy="173397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de-DE" sz="1200" kern="1200" dirty="0"/>
            <a:t>Planung der MI-Angebote im Schulhaus</a:t>
          </a:r>
          <a:endParaRPr lang="de-CH" sz="1200" kern="1200" dirty="0"/>
        </a:p>
        <a:p>
          <a:pPr marL="114300" lvl="1" indent="-114300" algn="l" defTabSz="533400">
            <a:lnSpc>
              <a:spcPct val="90000"/>
            </a:lnSpc>
            <a:spcBef>
              <a:spcPct val="0"/>
            </a:spcBef>
            <a:spcAft>
              <a:spcPct val="15000"/>
            </a:spcAft>
            <a:buChar char="•"/>
          </a:pPr>
          <a:r>
            <a:rPr lang="de-CH" sz="1200" kern="1200" dirty="0"/>
            <a:t>Gesprächsgrundlage</a:t>
          </a:r>
        </a:p>
        <a:p>
          <a:pPr marL="114300" lvl="1" indent="-114300" algn="l" defTabSz="533400">
            <a:lnSpc>
              <a:spcPct val="90000"/>
            </a:lnSpc>
            <a:spcBef>
              <a:spcPct val="0"/>
            </a:spcBef>
            <a:spcAft>
              <a:spcPct val="15000"/>
            </a:spcAft>
            <a:buChar char="•"/>
          </a:pPr>
          <a:r>
            <a:rPr lang="de-CH" sz="1200" kern="1200" dirty="0"/>
            <a:t>Erkennen WB-Bedarf </a:t>
          </a:r>
        </a:p>
        <a:p>
          <a:pPr marL="114300" lvl="1" indent="-114300" algn="l" defTabSz="533400">
            <a:lnSpc>
              <a:spcPct val="90000"/>
            </a:lnSpc>
            <a:spcBef>
              <a:spcPct val="0"/>
            </a:spcBef>
            <a:spcAft>
              <a:spcPct val="15000"/>
            </a:spcAft>
            <a:buChar char="•"/>
          </a:pPr>
          <a:r>
            <a:rPr lang="de-DE" sz="1200" kern="1200" dirty="0"/>
            <a:t>Planung für Projekttage oder Wochen</a:t>
          </a:r>
          <a:endParaRPr lang="de-CH" sz="1200" kern="1200" dirty="0"/>
        </a:p>
      </dsp:txBody>
      <dsp:txXfrm>
        <a:off x="579956" y="4156276"/>
        <a:ext cx="1797595" cy="1224300"/>
      </dsp:txXfrm>
    </dsp:sp>
    <dsp:sp modelId="{E1545D0D-5871-4EA4-B32B-CA47CBDEF644}">
      <dsp:nvSpPr>
        <dsp:cNvPr id="0" name=""/>
        <dsp:cNvSpPr/>
      </dsp:nvSpPr>
      <dsp:spPr>
        <a:xfrm>
          <a:off x="4909312" y="0"/>
          <a:ext cx="2676821" cy="173397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de-CH" sz="1200" kern="1200" dirty="0"/>
            <a:t>Visualisierung Lernstand</a:t>
          </a:r>
        </a:p>
        <a:p>
          <a:pPr marL="114300" lvl="1" indent="-114300" algn="l" defTabSz="533400">
            <a:lnSpc>
              <a:spcPct val="90000"/>
            </a:lnSpc>
            <a:spcBef>
              <a:spcPct val="0"/>
            </a:spcBef>
            <a:spcAft>
              <a:spcPct val="15000"/>
            </a:spcAft>
            <a:buChar char="•"/>
          </a:pPr>
          <a:r>
            <a:rPr lang="de-CH" sz="1200" kern="1200" dirty="0"/>
            <a:t>Erkennen Lernzuwachs</a:t>
          </a:r>
        </a:p>
        <a:p>
          <a:pPr marL="114300" lvl="1" indent="-114300" algn="l" defTabSz="533400">
            <a:lnSpc>
              <a:spcPct val="90000"/>
            </a:lnSpc>
            <a:spcBef>
              <a:spcPct val="0"/>
            </a:spcBef>
            <a:spcAft>
              <a:spcPct val="15000"/>
            </a:spcAft>
            <a:buChar char="•"/>
          </a:pPr>
          <a:r>
            <a:rPr lang="de-CH" sz="1200" kern="1200" dirty="0"/>
            <a:t>Andere </a:t>
          </a:r>
          <a:r>
            <a:rPr lang="de-CH" sz="1200" kern="1200" dirty="0" err="1"/>
            <a:t>SuS</a:t>
          </a:r>
          <a:r>
            <a:rPr lang="de-CH" sz="1200" kern="1200" dirty="0"/>
            <a:t> unterstützen</a:t>
          </a:r>
        </a:p>
        <a:p>
          <a:pPr marL="114300" lvl="1" indent="-114300" algn="l" defTabSz="533400">
            <a:lnSpc>
              <a:spcPct val="90000"/>
            </a:lnSpc>
            <a:spcBef>
              <a:spcPct val="0"/>
            </a:spcBef>
            <a:spcAft>
              <a:spcPct val="15000"/>
            </a:spcAft>
            <a:buChar char="•"/>
          </a:pPr>
          <a:r>
            <a:rPr lang="de-CH" sz="1200" kern="1200" dirty="0"/>
            <a:t>MI Alltagsgespräche</a:t>
          </a:r>
        </a:p>
        <a:p>
          <a:pPr marL="114300" lvl="1" indent="-114300" algn="l" defTabSz="533400">
            <a:lnSpc>
              <a:spcPct val="90000"/>
            </a:lnSpc>
            <a:spcBef>
              <a:spcPct val="0"/>
            </a:spcBef>
            <a:spcAft>
              <a:spcPct val="15000"/>
            </a:spcAft>
            <a:buChar char="•"/>
          </a:pPr>
          <a:r>
            <a:rPr lang="de-DE" sz="1200" kern="1200" dirty="0"/>
            <a:t>Eigenes Lernen planen</a:t>
          </a:r>
          <a:endParaRPr lang="de-CH" sz="1200" kern="1200" dirty="0"/>
        </a:p>
      </dsp:txBody>
      <dsp:txXfrm>
        <a:off x="5750448" y="38090"/>
        <a:ext cx="1797595" cy="1224300"/>
      </dsp:txXfrm>
    </dsp:sp>
    <dsp:sp modelId="{26784CE8-8E77-48D0-9550-EC25A32B4FA0}">
      <dsp:nvSpPr>
        <dsp:cNvPr id="0" name=""/>
        <dsp:cNvSpPr/>
      </dsp:nvSpPr>
      <dsp:spPr>
        <a:xfrm>
          <a:off x="541866" y="0"/>
          <a:ext cx="2676821" cy="173397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de-CH" sz="1200" kern="1200" dirty="0"/>
            <a:t>Planung</a:t>
          </a:r>
        </a:p>
        <a:p>
          <a:pPr marL="114300" lvl="1" indent="-114300" algn="l" defTabSz="533400">
            <a:lnSpc>
              <a:spcPct val="90000"/>
            </a:lnSpc>
            <a:spcBef>
              <a:spcPct val="0"/>
            </a:spcBef>
            <a:spcAft>
              <a:spcPct val="15000"/>
            </a:spcAft>
            <a:buChar char="•"/>
          </a:pPr>
          <a:r>
            <a:rPr lang="de-CH" sz="1200" kern="1200" dirty="0"/>
            <a:t>Kooperation</a:t>
          </a:r>
        </a:p>
        <a:p>
          <a:pPr marL="114300" lvl="1" indent="-114300" algn="l" defTabSz="533400">
            <a:lnSpc>
              <a:spcPct val="90000"/>
            </a:lnSpc>
            <a:spcBef>
              <a:spcPct val="0"/>
            </a:spcBef>
            <a:spcAft>
              <a:spcPct val="15000"/>
            </a:spcAft>
            <a:buChar char="•"/>
          </a:pPr>
          <a:r>
            <a:rPr lang="de-CH" sz="1200" kern="1200" dirty="0"/>
            <a:t>Stärken </a:t>
          </a:r>
          <a:r>
            <a:rPr lang="de-CH" sz="1200" kern="1200" dirty="0" err="1"/>
            <a:t>SuS</a:t>
          </a:r>
          <a:endParaRPr lang="de-CH" sz="1200" kern="1200" dirty="0"/>
        </a:p>
        <a:p>
          <a:pPr marL="114300" lvl="1" indent="-114300" algn="l" defTabSz="533400">
            <a:lnSpc>
              <a:spcPct val="90000"/>
            </a:lnSpc>
            <a:spcBef>
              <a:spcPct val="0"/>
            </a:spcBef>
            <a:spcAft>
              <a:spcPct val="15000"/>
            </a:spcAft>
            <a:buChar char="•"/>
          </a:pPr>
          <a:r>
            <a:rPr lang="de-CH" sz="1200" kern="1200" dirty="0"/>
            <a:t>Info Eltern</a:t>
          </a:r>
        </a:p>
        <a:p>
          <a:pPr marL="114300" lvl="1" indent="-114300" algn="l" defTabSz="533400">
            <a:lnSpc>
              <a:spcPct val="90000"/>
            </a:lnSpc>
            <a:spcBef>
              <a:spcPct val="0"/>
            </a:spcBef>
            <a:spcAft>
              <a:spcPct val="15000"/>
            </a:spcAft>
            <a:buChar char="•"/>
          </a:pPr>
          <a:r>
            <a:rPr lang="de-DE" sz="1200" kern="1200" dirty="0"/>
            <a:t>Weiterbildung planen</a:t>
          </a:r>
          <a:endParaRPr lang="de-CH" sz="1200" kern="1200" dirty="0"/>
        </a:p>
      </dsp:txBody>
      <dsp:txXfrm>
        <a:off x="579956" y="38090"/>
        <a:ext cx="1797595" cy="1224300"/>
      </dsp:txXfrm>
    </dsp:sp>
    <dsp:sp modelId="{4BDB121E-8DE4-43B7-9095-54070E007533}">
      <dsp:nvSpPr>
        <dsp:cNvPr id="0" name=""/>
        <dsp:cNvSpPr/>
      </dsp:nvSpPr>
      <dsp:spPr>
        <a:xfrm>
          <a:off x="1663530" y="308864"/>
          <a:ext cx="2346282" cy="2346282"/>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de-CH" sz="1900" kern="1200" dirty="0"/>
            <a:t>Lehrpersonen</a:t>
          </a:r>
        </a:p>
      </dsp:txBody>
      <dsp:txXfrm>
        <a:off x="2350740" y="996074"/>
        <a:ext cx="1659072" cy="1659072"/>
      </dsp:txXfrm>
    </dsp:sp>
    <dsp:sp modelId="{46970914-9689-4DDE-A645-07E92F0A4308}">
      <dsp:nvSpPr>
        <dsp:cNvPr id="0" name=""/>
        <dsp:cNvSpPr/>
      </dsp:nvSpPr>
      <dsp:spPr>
        <a:xfrm rot="5400000">
          <a:off x="4118186" y="308864"/>
          <a:ext cx="2346282" cy="2346282"/>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de-CH" sz="1900" kern="1200" dirty="0"/>
            <a:t>Lernende</a:t>
          </a:r>
        </a:p>
      </dsp:txBody>
      <dsp:txXfrm rot="-5400000">
        <a:off x="4118186" y="996074"/>
        <a:ext cx="1659072" cy="1659072"/>
      </dsp:txXfrm>
    </dsp:sp>
    <dsp:sp modelId="{E7AA34D7-DBBC-488A-8307-67628C666069}">
      <dsp:nvSpPr>
        <dsp:cNvPr id="0" name=""/>
        <dsp:cNvSpPr/>
      </dsp:nvSpPr>
      <dsp:spPr>
        <a:xfrm rot="10800000">
          <a:off x="4118186" y="2763520"/>
          <a:ext cx="2346282" cy="2346282"/>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de-CH" sz="1900" kern="1200"/>
            <a:t>Päd ICT AnimatorIn</a:t>
          </a:r>
          <a:endParaRPr lang="de-CH" sz="1900" kern="1200" dirty="0"/>
        </a:p>
      </dsp:txBody>
      <dsp:txXfrm rot="10800000">
        <a:off x="4118186" y="2763520"/>
        <a:ext cx="1659072" cy="1659072"/>
      </dsp:txXfrm>
    </dsp:sp>
    <dsp:sp modelId="{59B14299-7542-4350-AD2D-FC7FCBECE948}">
      <dsp:nvSpPr>
        <dsp:cNvPr id="0" name=""/>
        <dsp:cNvSpPr/>
      </dsp:nvSpPr>
      <dsp:spPr>
        <a:xfrm rot="16200000">
          <a:off x="1663530" y="2763520"/>
          <a:ext cx="2346282" cy="2346282"/>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de-CH" sz="1900" kern="1200" dirty="0"/>
            <a:t>Schulleitende</a:t>
          </a:r>
        </a:p>
      </dsp:txBody>
      <dsp:txXfrm rot="5400000">
        <a:off x="2350740" y="2763520"/>
        <a:ext cx="1659072" cy="1659072"/>
      </dsp:txXfrm>
    </dsp:sp>
    <dsp:sp modelId="{5B97B356-3985-4C10-82D1-F31B3FFF68C3}">
      <dsp:nvSpPr>
        <dsp:cNvPr id="0" name=""/>
        <dsp:cNvSpPr/>
      </dsp:nvSpPr>
      <dsp:spPr>
        <a:xfrm>
          <a:off x="3658954" y="2221653"/>
          <a:ext cx="810090" cy="704426"/>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26BF99-9CA0-4780-8050-5B7026B9DDA9}">
      <dsp:nvSpPr>
        <dsp:cNvPr id="0" name=""/>
        <dsp:cNvSpPr/>
      </dsp:nvSpPr>
      <dsp:spPr>
        <a:xfrm rot="10800000">
          <a:off x="3658954" y="2492586"/>
          <a:ext cx="810090" cy="704426"/>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8340EE-221B-4FB9-B67D-19F1BED22EDC}" type="datetimeFigureOut">
              <a:rPr lang="de-CH" smtClean="0"/>
              <a:t>03.02.2022</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D18F04-E799-42FA-88D5-BB762944F151}" type="slidenum">
              <a:rPr lang="de-CH" smtClean="0"/>
              <a:t>‹Nr.›</a:t>
            </a:fld>
            <a:endParaRPr lang="de-CH"/>
          </a:p>
        </p:txBody>
      </p:sp>
    </p:spTree>
    <p:extLst>
      <p:ext uri="{BB962C8B-B14F-4D97-AF65-F5344CB8AC3E}">
        <p14:creationId xmlns:p14="http://schemas.microsoft.com/office/powerpoint/2010/main" val="3778276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vorliegende </a:t>
            </a:r>
            <a:r>
              <a:rPr lang="de-DE" dirty="0" err="1"/>
              <a:t>Powerpoint</a:t>
            </a:r>
            <a:r>
              <a:rPr lang="de-DE" dirty="0"/>
              <a:t>-Präsentation möchte Animatorinnen und Animatoren sowie Schulleitenden aus dem Kanton Zug dabei unterstützen, die MI-Kompetenzpässe dem Kollegium vorzustellen und über die verschiedenen Einsatzmöglichkeiten zu informieren.</a:t>
            </a:r>
            <a:endParaRPr lang="de-CH" dirty="0"/>
          </a:p>
        </p:txBody>
      </p:sp>
      <p:sp>
        <p:nvSpPr>
          <p:cNvPr id="4" name="Foliennummernplatzhalter 3"/>
          <p:cNvSpPr>
            <a:spLocks noGrp="1"/>
          </p:cNvSpPr>
          <p:nvPr>
            <p:ph type="sldNum" sz="quarter" idx="5"/>
          </p:nvPr>
        </p:nvSpPr>
        <p:spPr/>
        <p:txBody>
          <a:bodyPr/>
          <a:lstStyle/>
          <a:p>
            <a:fld id="{5CD18F04-E799-42FA-88D5-BB762944F151}" type="slidenum">
              <a:rPr lang="de-CH" smtClean="0"/>
              <a:t>1</a:t>
            </a:fld>
            <a:endParaRPr lang="de-CH"/>
          </a:p>
        </p:txBody>
      </p:sp>
    </p:spTree>
    <p:extLst>
      <p:ext uri="{BB962C8B-B14F-4D97-AF65-F5344CB8AC3E}">
        <p14:creationId xmlns:p14="http://schemas.microsoft.com/office/powerpoint/2010/main" val="3044987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LP-Version Zyklus 3</a:t>
            </a:r>
            <a:br>
              <a:rPr lang="de-DE" dirty="0"/>
            </a:br>
            <a:r>
              <a:rPr lang="de-DE" dirty="0"/>
              <a:t>Die Komplexität des Zusammenspiels der Kompetenzen wird auf der Oberstufe gut sichtbar. Der MI-Kompetenzpass kombiniert passende Kompetenzen so, wie sie auch in der Lebenswelt der Jugendlichen immer wieder vorkommen. Bei dieser Dichte ist klar, dass im Verlauf der Oberstufe mehrmals in dieselbe Thematik eingetaucht werden muss und besonders auch aktuelles Geschehen aus Politik und Gesellschaft, neue Technologien und Phänomene aufgenommen und in den Unterricht eingebaut werden sollen. </a:t>
            </a:r>
          </a:p>
        </p:txBody>
      </p:sp>
      <p:sp>
        <p:nvSpPr>
          <p:cNvPr id="4" name="Foliennummernplatzhalter 3"/>
          <p:cNvSpPr>
            <a:spLocks noGrp="1"/>
          </p:cNvSpPr>
          <p:nvPr>
            <p:ph type="sldNum" sz="quarter" idx="5"/>
          </p:nvPr>
        </p:nvSpPr>
        <p:spPr/>
        <p:txBody>
          <a:bodyPr/>
          <a:lstStyle/>
          <a:p>
            <a:fld id="{5CD18F04-E799-42FA-88D5-BB762944F151}" type="slidenum">
              <a:rPr lang="de-CH" smtClean="0"/>
              <a:t>10</a:t>
            </a:fld>
            <a:endParaRPr lang="de-CH"/>
          </a:p>
        </p:txBody>
      </p:sp>
    </p:spTree>
    <p:extLst>
      <p:ext uri="{BB962C8B-B14F-4D97-AF65-F5344CB8AC3E}">
        <p14:creationId xmlns:p14="http://schemas.microsoft.com/office/powerpoint/2010/main" val="1694805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Konkrete Beispiele aus dem Schulalltag: Welche Auswirkungen hat das ungeprüfte Weiterschicken eines Bildes oder das Kommentieren in </a:t>
            </a:r>
            <a:r>
              <a:rPr lang="de-DE" dirty="0" err="1"/>
              <a:t>Social</a:t>
            </a:r>
            <a:r>
              <a:rPr lang="de-DE" dirty="0"/>
              <a:t> Media?</a:t>
            </a:r>
          </a:p>
          <a:p>
            <a:r>
              <a:rPr lang="de-DE" dirty="0"/>
              <a:t>Darf ich meinen Blog mit meiner Lieblingsmusik eines Künstlers vertonen?</a:t>
            </a:r>
          </a:p>
          <a:p>
            <a:r>
              <a:rPr lang="de-DE" dirty="0"/>
              <a:t>Was passiert, wenn ich mit dem Handy einer Freundin etwas poste?</a:t>
            </a:r>
          </a:p>
          <a:p>
            <a:r>
              <a:rPr lang="de-DE" dirty="0"/>
              <a:t>Solche Themen können nicht in einer einzigen Lektion abgehandelt werden sondern müssen immer wieder zum Thema werden. Der MI-Kompetenzpass hilft der Lehrperson, aktuelles Geschehen im Auge zu behalten. Die LP kann sich im LP-Kompetenzpass notieren, wann und aufgrund welcher Aktualität das Thema erneut in den Unterricht, die Klassenstunde oder in Projekte eingeflossen ist und hat dadurch über die drei Jahre eine hilfreiche Dokumentation.</a:t>
            </a:r>
          </a:p>
          <a:p>
            <a:endParaRPr lang="de-DE" dirty="0"/>
          </a:p>
          <a:p>
            <a:endParaRPr lang="de-DE" dirty="0"/>
          </a:p>
        </p:txBody>
      </p:sp>
      <p:sp>
        <p:nvSpPr>
          <p:cNvPr id="4" name="Foliennummernplatzhalter 3"/>
          <p:cNvSpPr>
            <a:spLocks noGrp="1"/>
          </p:cNvSpPr>
          <p:nvPr>
            <p:ph type="sldNum" sz="quarter" idx="5"/>
          </p:nvPr>
        </p:nvSpPr>
        <p:spPr/>
        <p:txBody>
          <a:bodyPr/>
          <a:lstStyle/>
          <a:p>
            <a:fld id="{5CD18F04-E799-42FA-88D5-BB762944F151}" type="slidenum">
              <a:rPr lang="de-CH" smtClean="0"/>
              <a:t>11</a:t>
            </a:fld>
            <a:endParaRPr lang="de-CH"/>
          </a:p>
        </p:txBody>
      </p:sp>
    </p:spTree>
    <p:extLst>
      <p:ext uri="{BB962C8B-B14F-4D97-AF65-F5344CB8AC3E}">
        <p14:creationId xmlns:p14="http://schemas.microsoft.com/office/powerpoint/2010/main" val="2219926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Beispiel aus dem Bereich Informatik: ausgefüllt wurde die bearbeitbare </a:t>
            </a:r>
            <a:r>
              <a:rPr lang="de-DE" dirty="0" err="1"/>
              <a:t>pdf</a:t>
            </a:r>
            <a:r>
              <a:rPr lang="de-DE" dirty="0"/>
              <a:t>-Version, die von der LP digital abgelegt wird und auch mit anderen LP geteilt und weiter ergänzt werden kann.</a:t>
            </a:r>
            <a:endParaRPr lang="de-CH" dirty="0"/>
          </a:p>
        </p:txBody>
      </p:sp>
      <p:sp>
        <p:nvSpPr>
          <p:cNvPr id="4" name="Foliennummernplatzhalter 3"/>
          <p:cNvSpPr>
            <a:spLocks noGrp="1"/>
          </p:cNvSpPr>
          <p:nvPr>
            <p:ph type="sldNum" sz="quarter" idx="5"/>
          </p:nvPr>
        </p:nvSpPr>
        <p:spPr/>
        <p:txBody>
          <a:bodyPr/>
          <a:lstStyle/>
          <a:p>
            <a:fld id="{5CD18F04-E799-42FA-88D5-BB762944F151}" type="slidenum">
              <a:rPr lang="de-CH" smtClean="0"/>
              <a:t>12</a:t>
            </a:fld>
            <a:endParaRPr lang="de-CH"/>
          </a:p>
        </p:txBody>
      </p:sp>
    </p:spTree>
    <p:extLst>
      <p:ext uri="{BB962C8B-B14F-4D97-AF65-F5344CB8AC3E}">
        <p14:creationId xmlns:p14="http://schemas.microsoft.com/office/powerpoint/2010/main" val="3712381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 diesem Beispiel wurde der MI-Kompetenzpass der LP Oberstufe in der Variante OneNote verwendet. Dabei lassen sich U-Materialien besonders gut direkt verlinken. Das U-Team arbeitet gemeinsam am selben Dokument. So finden Einträge aus verschiedenen Fächern in den Kompetenzpass.</a:t>
            </a:r>
            <a:endParaRPr lang="de-CH" dirty="0"/>
          </a:p>
        </p:txBody>
      </p:sp>
      <p:sp>
        <p:nvSpPr>
          <p:cNvPr id="4" name="Foliennummernplatzhalter 3"/>
          <p:cNvSpPr>
            <a:spLocks noGrp="1"/>
          </p:cNvSpPr>
          <p:nvPr>
            <p:ph type="sldNum" sz="quarter" idx="5"/>
          </p:nvPr>
        </p:nvSpPr>
        <p:spPr/>
        <p:txBody>
          <a:bodyPr/>
          <a:lstStyle/>
          <a:p>
            <a:fld id="{5CD18F04-E799-42FA-88D5-BB762944F151}" type="slidenum">
              <a:rPr lang="de-CH" smtClean="0"/>
              <a:t>13</a:t>
            </a:fld>
            <a:endParaRPr lang="de-CH"/>
          </a:p>
        </p:txBody>
      </p:sp>
    </p:spTree>
    <p:extLst>
      <p:ext uri="{BB962C8B-B14F-4D97-AF65-F5344CB8AC3E}">
        <p14:creationId xmlns:p14="http://schemas.microsoft.com/office/powerpoint/2010/main" val="1088663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In dieser Präsentation steht der Einsatz des MI-Kompetenzpasses für Lehrpersonen im Vordergrund. Auf dieser Folie werden weitere Einsatz-Szenarien sichtbar.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Auch für die persönliche Bedürfniserkennung sind die Kompetenzpässe hilfreich und können aufzeigen, wo sich eine LP noch zu wenig kompetent fühlt oder noch weitere Materialien benötigt.</a:t>
            </a:r>
            <a:br>
              <a:rPr lang="de-DE" dirty="0"/>
            </a:br>
            <a:r>
              <a:rPr lang="de-DE" dirty="0"/>
              <a:t>Mit diesen Anliegen kann sich die LP an ihre ICT-</a:t>
            </a:r>
            <a:r>
              <a:rPr lang="de-DE" dirty="0" err="1"/>
              <a:t>AnimatorIn</a:t>
            </a:r>
            <a:r>
              <a:rPr lang="de-DE" dirty="0"/>
              <a:t> wenden und Hilfe erhalten.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Der Kompetenzpass unterstützt ein Stufenteam bei der Planung, in welchem Fach/womit eine Kompetenz bearbeitet wird/kann. Dieser Austausch macht integrierte M+I-Kompetenzen sichtbar und fördert die Zusammenarbeit im Team.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Es ist auch möglich, bei Elterngesprächen mittels des </a:t>
            </a:r>
            <a:r>
              <a:rPr lang="de-DE" dirty="0" err="1"/>
              <a:t>SuS-Kompetenzpasses</a:t>
            </a:r>
            <a:r>
              <a:rPr lang="de-DE" dirty="0"/>
              <a:t> aufzuzeigen, was das Kind gearbeitet hat und worin seine besonderen Stärken bzw. Förderbedarf liegen.</a:t>
            </a:r>
          </a:p>
          <a:p>
            <a:r>
              <a:rPr lang="de-DE" dirty="0"/>
              <a:t>Gleichzeitig ermöglicht der MI-Kompetenzpass auch, mit den Eltern über die Wichtigkeit der gemeinsamen Medienerziehung ins Gespräch zu kommen.</a:t>
            </a:r>
          </a:p>
          <a:p>
            <a:pPr marL="0" indent="0">
              <a:buFontTx/>
              <a:buNone/>
            </a:pPr>
            <a:endParaRPr lang="de-DE" dirty="0"/>
          </a:p>
          <a:p>
            <a:pPr marL="0" indent="0">
              <a:buFontTx/>
              <a:buNone/>
            </a:pPr>
            <a:r>
              <a:rPr lang="de-DE" dirty="0"/>
              <a:t>Die breite Palette des Einsatzgebietes der Kompetenzpässe ist in den Begleitnotizen zusätzlich beschrieben.</a:t>
            </a:r>
          </a:p>
          <a:p>
            <a:pPr marL="171450" indent="-171450">
              <a:buFontTx/>
              <a:buChar char="-"/>
            </a:pPr>
            <a:endParaRPr lang="de-CH" dirty="0"/>
          </a:p>
        </p:txBody>
      </p:sp>
      <p:sp>
        <p:nvSpPr>
          <p:cNvPr id="4" name="Foliennummernplatzhalter 3"/>
          <p:cNvSpPr>
            <a:spLocks noGrp="1"/>
          </p:cNvSpPr>
          <p:nvPr>
            <p:ph type="sldNum" sz="quarter" idx="5"/>
          </p:nvPr>
        </p:nvSpPr>
        <p:spPr/>
        <p:txBody>
          <a:bodyPr/>
          <a:lstStyle/>
          <a:p>
            <a:fld id="{5CD18F04-E799-42FA-88D5-BB762944F151}" type="slidenum">
              <a:rPr lang="de-CH" smtClean="0"/>
              <a:t>14</a:t>
            </a:fld>
            <a:endParaRPr lang="de-CH"/>
          </a:p>
        </p:txBody>
      </p:sp>
    </p:spTree>
    <p:extLst>
      <p:ext uri="{BB962C8B-B14F-4D97-AF65-F5344CB8AC3E}">
        <p14:creationId xmlns:p14="http://schemas.microsoft.com/office/powerpoint/2010/main" val="2960905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dirty="0">
                <a:solidFill>
                  <a:srgbClr val="FFFFFF"/>
                </a:solidFill>
              </a:rPr>
              <a:t>Die Kompetenzpässe sind ein Planungsmittel und eine Orientierungshilfe für das Unterrichtsgeschehen auf allen Stufen, in allen Fächern und für alle Lehrpersonen. </a:t>
            </a:r>
            <a:endParaRPr lang="de-CH" sz="1200" dirty="0">
              <a:solidFill>
                <a:srgbClr val="FFFFFF"/>
              </a:solidFill>
              <a:cs typeface="Calibri"/>
            </a:endParaRPr>
          </a:p>
          <a:p>
            <a:r>
              <a:rPr lang="de-CH" sz="1200" dirty="0">
                <a:solidFill>
                  <a:srgbClr val="FFFFFF"/>
                </a:solidFill>
              </a:rPr>
              <a:t>Die Kompetenzpässe fussen auf dem Lehrplan 21 und sind völlig unabhängig von Lehrmitteln.  </a:t>
            </a:r>
            <a:endParaRPr lang="de-CH" sz="1200" dirty="0">
              <a:solidFill>
                <a:srgbClr val="FFFFFF"/>
              </a:solidFill>
              <a:cs typeface="Calibri"/>
            </a:endParaRPr>
          </a:p>
          <a:p>
            <a:r>
              <a:rPr lang="de-CH" sz="1200" dirty="0">
                <a:solidFill>
                  <a:srgbClr val="FFFFFF"/>
                </a:solidFill>
              </a:rPr>
              <a:t>Darüber hinaus dienen sie auch als Orientierung für die Lehrperson, die Schuleinheit, das Unterrichtsteam, die Schule.</a:t>
            </a:r>
            <a:endParaRPr lang="de-CH" sz="1200" dirty="0">
              <a:solidFill>
                <a:srgbClr val="FFFFFF"/>
              </a:solidFill>
              <a:cs typeface="Calibri"/>
            </a:endParaRPr>
          </a:p>
          <a:p>
            <a:endParaRPr lang="de-CH" sz="1200" dirty="0">
              <a:solidFill>
                <a:srgbClr val="FFFFFF"/>
              </a:solidFill>
            </a:endParaRPr>
          </a:p>
          <a:p>
            <a:r>
              <a:rPr lang="de-CH" sz="1200" dirty="0">
                <a:solidFill>
                  <a:srgbClr val="FFFFFF"/>
                </a:solidFill>
              </a:rPr>
              <a:t>Lernende erhalten bei der Arbeit mit den Kompetenzpässen einen umfassenden Überblick über ihr Schaffen an den MI-Kompetenzen und bilden deren Lernstand ab. </a:t>
            </a:r>
            <a:endParaRPr lang="de-CH" sz="1200" dirty="0">
              <a:solidFill>
                <a:srgbClr val="FFFFFF"/>
              </a:solidFill>
              <a:cs typeface="Calibri"/>
            </a:endParaRPr>
          </a:p>
          <a:p>
            <a:endParaRPr lang="de-CH" sz="1200" dirty="0">
              <a:solidFill>
                <a:srgbClr val="FFFFFF"/>
              </a:solidFill>
            </a:endParaRPr>
          </a:p>
          <a:p>
            <a:r>
              <a:rPr lang="de-CH" sz="1200" dirty="0">
                <a:solidFill>
                  <a:srgbClr val="FFFFFF"/>
                </a:solidFill>
              </a:rPr>
              <a:t>Die Übersichtlichkeit der Kompetenzpässe erleichtert für Lehrpersonen derselben Stufe die Zusammenarbeit und den Austausch von Unterrichtssequenzen.</a:t>
            </a:r>
            <a:endParaRPr lang="de-CH" sz="1200" dirty="0">
              <a:solidFill>
                <a:srgbClr val="FFFFFF"/>
              </a:solidFill>
              <a:cs typeface="Calibri"/>
            </a:endParaRPr>
          </a:p>
          <a:p>
            <a:endParaRPr lang="de-CH" sz="1200" dirty="0">
              <a:solidFill>
                <a:srgbClr val="FFFFFF"/>
              </a:solidFill>
            </a:endParaRPr>
          </a:p>
          <a:p>
            <a:r>
              <a:rPr lang="de-DE" sz="1200" dirty="0">
                <a:solidFill>
                  <a:srgbClr val="FFFFFF"/>
                </a:solidFill>
              </a:rPr>
              <a:t>Der Einsatz ist freiwillig und soll gewinnbringend sein. Deshalb entscheiden die Lehrpersonen, ob und wie sie mit den Kompetenzpässen arbeiten, welche Version sie einsetzen möchte. </a:t>
            </a:r>
          </a:p>
          <a:p>
            <a:r>
              <a:rPr lang="de-DE" sz="1200" dirty="0">
                <a:solidFill>
                  <a:srgbClr val="FFFFFF"/>
                </a:solidFill>
                <a:cs typeface="Calibri"/>
              </a:rPr>
              <a:t>Es lohnt sich aber, den Einsatz im U-Team einmal gemeinsam auszuprobieren.</a:t>
            </a:r>
          </a:p>
          <a:p>
            <a:r>
              <a:rPr lang="de-DE" sz="1200" dirty="0">
                <a:solidFill>
                  <a:srgbClr val="FFFFFF"/>
                </a:solidFill>
                <a:cs typeface="Calibri"/>
              </a:rPr>
              <a:t>Die Kompetenzpässe sind nicht geeignet, um zur Bewertung/Benotung von Lernenden und Lehrpersonen hinzugezogen zu werden.</a:t>
            </a:r>
          </a:p>
          <a:p>
            <a:endParaRPr lang="de-DE" dirty="0"/>
          </a:p>
          <a:p>
            <a:endParaRPr lang="de-CH" dirty="0"/>
          </a:p>
        </p:txBody>
      </p:sp>
      <p:sp>
        <p:nvSpPr>
          <p:cNvPr id="4" name="Foliennummernplatzhalter 3"/>
          <p:cNvSpPr>
            <a:spLocks noGrp="1"/>
          </p:cNvSpPr>
          <p:nvPr>
            <p:ph type="sldNum" sz="quarter" idx="5"/>
          </p:nvPr>
        </p:nvSpPr>
        <p:spPr/>
        <p:txBody>
          <a:bodyPr/>
          <a:lstStyle/>
          <a:p>
            <a:fld id="{5CD18F04-E799-42FA-88D5-BB762944F151}" type="slidenum">
              <a:rPr lang="de-CH" smtClean="0"/>
              <a:t>15</a:t>
            </a:fld>
            <a:endParaRPr lang="de-CH"/>
          </a:p>
        </p:txBody>
      </p:sp>
    </p:spTree>
    <p:extLst>
      <p:ext uri="{BB962C8B-B14F-4D97-AF65-F5344CB8AC3E}">
        <p14:creationId xmlns:p14="http://schemas.microsoft.com/office/powerpoint/2010/main" val="2603645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Die MI-Kompetenzpässe sind frei verfügbar und über die OSKIN-Seite downloadbar. Mit einem entsprechenden Stichwort findet man den Link auch via zg.ch</a:t>
            </a:r>
          </a:p>
        </p:txBody>
      </p:sp>
      <p:sp>
        <p:nvSpPr>
          <p:cNvPr id="4" name="Foliennummernplatzhalter 3"/>
          <p:cNvSpPr>
            <a:spLocks noGrp="1"/>
          </p:cNvSpPr>
          <p:nvPr>
            <p:ph type="sldNum" sz="quarter" idx="5"/>
          </p:nvPr>
        </p:nvSpPr>
        <p:spPr/>
        <p:txBody>
          <a:bodyPr/>
          <a:lstStyle/>
          <a:p>
            <a:fld id="{5CD18F04-E799-42FA-88D5-BB762944F151}" type="slidenum">
              <a:rPr lang="de-CH" smtClean="0"/>
              <a:t>16</a:t>
            </a:fld>
            <a:endParaRPr lang="de-CH"/>
          </a:p>
        </p:txBody>
      </p:sp>
    </p:spTree>
    <p:extLst>
      <p:ext uri="{BB962C8B-B14F-4D97-AF65-F5344CB8AC3E}">
        <p14:creationId xmlns:p14="http://schemas.microsoft.com/office/powerpoint/2010/main" val="33226731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Die aussagekräftigen Illustrationen der MI-</a:t>
            </a:r>
            <a:r>
              <a:rPr lang="de-CH" dirty="0" err="1"/>
              <a:t>Komptenzpässe</a:t>
            </a:r>
            <a:r>
              <a:rPr lang="de-CH" dirty="0"/>
              <a:t> dürfen von Zuger Lehrpersonen frei genutzt werden – z.B. auf eigenen Arbeitsblättern oder Präsentationen.</a:t>
            </a:r>
          </a:p>
          <a:p>
            <a:r>
              <a:rPr lang="de-CH" dirty="0"/>
              <a:t>Die Illustratorinnen stellen ihr Werk dazu zur Verfügung.</a:t>
            </a:r>
          </a:p>
          <a:p>
            <a:r>
              <a:rPr lang="de-CH" dirty="0"/>
              <a:t>Die Animatorinnen und Animatoren haben den Zugang zu den Illustrationen erhalten und können diese den LPs in den Zuger Gemeinden zugänglich machen. </a:t>
            </a:r>
          </a:p>
          <a:p>
            <a:endParaRPr lang="de-CH" dirty="0"/>
          </a:p>
          <a:p>
            <a:r>
              <a:rPr lang="de-CH" dirty="0"/>
              <a:t>Für LPs aus anderen Kantonen gilt: Sie müssen sich mit den Illustratorinnen über eine allfällige Nutzung selber austauschen. Die Kontaktadresse ist auf der OSKIN-Seite verfügbar.</a:t>
            </a:r>
          </a:p>
        </p:txBody>
      </p:sp>
      <p:sp>
        <p:nvSpPr>
          <p:cNvPr id="4" name="Foliennummernplatzhalter 3"/>
          <p:cNvSpPr>
            <a:spLocks noGrp="1"/>
          </p:cNvSpPr>
          <p:nvPr>
            <p:ph type="sldNum" sz="quarter" idx="5"/>
          </p:nvPr>
        </p:nvSpPr>
        <p:spPr/>
        <p:txBody>
          <a:bodyPr/>
          <a:lstStyle/>
          <a:p>
            <a:fld id="{5CD18F04-E799-42FA-88D5-BB762944F151}" type="slidenum">
              <a:rPr lang="de-CH" smtClean="0"/>
              <a:t>17</a:t>
            </a:fld>
            <a:endParaRPr lang="de-CH"/>
          </a:p>
        </p:txBody>
      </p:sp>
    </p:spTree>
    <p:extLst>
      <p:ext uri="{BB962C8B-B14F-4D97-AF65-F5344CB8AC3E}">
        <p14:creationId xmlns:p14="http://schemas.microsoft.com/office/powerpoint/2010/main" val="3771710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Vorschlag</a:t>
            </a:r>
          </a:p>
          <a:p>
            <a:r>
              <a:rPr lang="de-DE" dirty="0"/>
              <a:t>Je nach Schulteam kann durch die ICT-Animation eine vertiefte Vorstellung des Kompetenzpasses im U-Team erfolgen</a:t>
            </a:r>
            <a:endParaRPr lang="de-CH" dirty="0"/>
          </a:p>
        </p:txBody>
      </p:sp>
      <p:sp>
        <p:nvSpPr>
          <p:cNvPr id="4" name="Foliennummernplatzhalter 3"/>
          <p:cNvSpPr>
            <a:spLocks noGrp="1"/>
          </p:cNvSpPr>
          <p:nvPr>
            <p:ph type="sldNum" sz="quarter" idx="5"/>
          </p:nvPr>
        </p:nvSpPr>
        <p:spPr/>
        <p:txBody>
          <a:bodyPr/>
          <a:lstStyle/>
          <a:p>
            <a:fld id="{5CD18F04-E799-42FA-88D5-BB762944F151}" type="slidenum">
              <a:rPr lang="de-CH" smtClean="0"/>
              <a:t>18</a:t>
            </a:fld>
            <a:endParaRPr lang="de-CH"/>
          </a:p>
        </p:txBody>
      </p:sp>
    </p:spTree>
    <p:extLst>
      <p:ext uri="{BB962C8B-B14F-4D97-AF65-F5344CB8AC3E}">
        <p14:creationId xmlns:p14="http://schemas.microsoft.com/office/powerpoint/2010/main" val="9859869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5CD18F04-E799-42FA-88D5-BB762944F151}" type="slidenum">
              <a:rPr lang="de-CH" smtClean="0"/>
              <a:t>19</a:t>
            </a:fld>
            <a:endParaRPr lang="de-CH"/>
          </a:p>
        </p:txBody>
      </p:sp>
    </p:spTree>
    <p:extLst>
      <p:ext uri="{BB962C8B-B14F-4D97-AF65-F5344CB8AC3E}">
        <p14:creationId xmlns:p14="http://schemas.microsoft.com/office/powerpoint/2010/main" val="1511377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Mit dem Ziel, die Integration von M+I im Unterricht zu unterstützen, erarbeitete die ICT-Fachgruppe OSKIN die vorliegenden MI-Kompetenzpässe. Dabei diente der Kits-Pass der Stadt Zürich als Starthilfe. </a:t>
            </a:r>
          </a:p>
        </p:txBody>
      </p:sp>
      <p:sp>
        <p:nvSpPr>
          <p:cNvPr id="4" name="Foliennummernplatzhalter 3"/>
          <p:cNvSpPr>
            <a:spLocks noGrp="1"/>
          </p:cNvSpPr>
          <p:nvPr>
            <p:ph type="sldNum" sz="quarter" idx="5"/>
          </p:nvPr>
        </p:nvSpPr>
        <p:spPr/>
        <p:txBody>
          <a:bodyPr/>
          <a:lstStyle/>
          <a:p>
            <a:fld id="{5CD18F04-E799-42FA-88D5-BB762944F151}" type="slidenum">
              <a:rPr lang="de-CH" smtClean="0"/>
              <a:t>2</a:t>
            </a:fld>
            <a:endParaRPr lang="de-CH"/>
          </a:p>
        </p:txBody>
      </p:sp>
    </p:spTree>
    <p:extLst>
      <p:ext uri="{BB962C8B-B14F-4D97-AF65-F5344CB8AC3E}">
        <p14:creationId xmlns:p14="http://schemas.microsoft.com/office/powerpoint/2010/main" val="10213917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5CD18F04-E799-42FA-88D5-BB762944F151}" type="slidenum">
              <a:rPr lang="de-CH" smtClean="0"/>
              <a:t>20</a:t>
            </a:fld>
            <a:endParaRPr lang="de-CH"/>
          </a:p>
        </p:txBody>
      </p:sp>
    </p:spTree>
    <p:extLst>
      <p:ext uri="{BB962C8B-B14F-4D97-AF65-F5344CB8AC3E}">
        <p14:creationId xmlns:p14="http://schemas.microsoft.com/office/powerpoint/2010/main" val="4243377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dirty="0">
                <a:solidFill>
                  <a:srgbClr val="666666"/>
                </a:solidFill>
                <a:effectLst/>
                <a:latin typeface="Roboto Condensed" panose="020B0604020202020204" pitchFamily="2" charset="0"/>
              </a:rPr>
              <a:t>Die MI-Kompetenzpässe sollen Lehrpersonen, ICT-Animatorinnen und -Animatoren sowie Schulleitende, aber auch Lernende bei ihrer Arbeit unterstützen und vielfältig eingesetzt werden können.</a:t>
            </a:r>
          </a:p>
          <a:p>
            <a:endParaRPr lang="de-CH" dirty="0"/>
          </a:p>
        </p:txBody>
      </p:sp>
      <p:sp>
        <p:nvSpPr>
          <p:cNvPr id="4" name="Foliennummernplatzhalter 3"/>
          <p:cNvSpPr>
            <a:spLocks noGrp="1"/>
          </p:cNvSpPr>
          <p:nvPr>
            <p:ph type="sldNum" sz="quarter" idx="5"/>
          </p:nvPr>
        </p:nvSpPr>
        <p:spPr/>
        <p:txBody>
          <a:bodyPr/>
          <a:lstStyle/>
          <a:p>
            <a:fld id="{5CD18F04-E799-42FA-88D5-BB762944F151}" type="slidenum">
              <a:rPr lang="de-CH" smtClean="0"/>
              <a:t>3</a:t>
            </a:fld>
            <a:endParaRPr lang="de-CH"/>
          </a:p>
        </p:txBody>
      </p:sp>
    </p:spTree>
    <p:extLst>
      <p:ext uri="{BB962C8B-B14F-4D97-AF65-F5344CB8AC3E}">
        <p14:creationId xmlns:p14="http://schemas.microsoft.com/office/powerpoint/2010/main" val="808631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cs typeface="Calibri"/>
              </a:rPr>
              <a:t>Es liegen insgesamt 5 Kompetenzpässe in </a:t>
            </a:r>
            <a:r>
              <a:rPr lang="de-DE" dirty="0" err="1">
                <a:cs typeface="Calibri"/>
              </a:rPr>
              <a:t>SuS</a:t>
            </a:r>
            <a:r>
              <a:rPr lang="de-DE" dirty="0">
                <a:cs typeface="Calibri"/>
              </a:rPr>
              <a:t>- und LP-Versionen vor, die jeweils als </a:t>
            </a:r>
            <a:r>
              <a:rPr lang="de-DE" dirty="0" err="1">
                <a:cs typeface="Calibri"/>
              </a:rPr>
              <a:t>pdf</a:t>
            </a:r>
            <a:r>
              <a:rPr lang="de-DE" dirty="0">
                <a:cs typeface="Calibri"/>
              </a:rPr>
              <a:t> oder bearbeitbares </a:t>
            </a:r>
            <a:r>
              <a:rPr lang="de-DE" dirty="0" err="1">
                <a:cs typeface="Calibri"/>
              </a:rPr>
              <a:t>pdf</a:t>
            </a:r>
            <a:r>
              <a:rPr lang="de-DE" dirty="0">
                <a:cs typeface="Calibri"/>
              </a:rPr>
              <a:t> erhältlich sind. </a:t>
            </a:r>
          </a:p>
          <a:p>
            <a:r>
              <a:rPr lang="de-DE" dirty="0">
                <a:cs typeface="Calibri"/>
              </a:rPr>
              <a:t>Dazu gibt es ein Begleitschreiben, das weitere Hintergrundinfos und Einsatzzwecke erklärt.</a:t>
            </a:r>
          </a:p>
        </p:txBody>
      </p:sp>
      <p:sp>
        <p:nvSpPr>
          <p:cNvPr id="4" name="Foliennummernplatzhalter 3"/>
          <p:cNvSpPr>
            <a:spLocks noGrp="1"/>
          </p:cNvSpPr>
          <p:nvPr>
            <p:ph type="sldNum" sz="quarter" idx="5"/>
          </p:nvPr>
        </p:nvSpPr>
        <p:spPr/>
        <p:txBody>
          <a:bodyPr/>
          <a:lstStyle/>
          <a:p>
            <a:fld id="{5CD18F04-E799-42FA-88D5-BB762944F151}" type="slidenum">
              <a:rPr lang="de-CH" smtClean="0"/>
              <a:t>4</a:t>
            </a:fld>
            <a:endParaRPr lang="de-CH"/>
          </a:p>
        </p:txBody>
      </p:sp>
    </p:spTree>
    <p:extLst>
      <p:ext uri="{BB962C8B-B14F-4D97-AF65-F5344CB8AC3E}">
        <p14:creationId xmlns:p14="http://schemas.microsoft.com/office/powerpoint/2010/main" val="2852084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a:t>Die 5 Kompetenzbereiche Medien, Informatik, Handhabung, Recherche und Lernunterstützung und Produktion und Präsentation bilden das Gerüst und bleiben über alle Stufen gleich.</a:t>
            </a:r>
            <a:endParaRPr lang="de-CH" dirty="0">
              <a:cs typeface="Calibri" panose="020F0502020204030204"/>
            </a:endParaRPr>
          </a:p>
        </p:txBody>
      </p:sp>
      <p:sp>
        <p:nvSpPr>
          <p:cNvPr id="4" name="Foliennummernplatzhalter 3"/>
          <p:cNvSpPr>
            <a:spLocks noGrp="1"/>
          </p:cNvSpPr>
          <p:nvPr>
            <p:ph type="sldNum" sz="quarter" idx="5"/>
          </p:nvPr>
        </p:nvSpPr>
        <p:spPr/>
        <p:txBody>
          <a:bodyPr/>
          <a:lstStyle/>
          <a:p>
            <a:fld id="{5CD18F04-E799-42FA-88D5-BB762944F151}" type="slidenum">
              <a:rPr lang="de-CH" smtClean="0"/>
              <a:t>5</a:t>
            </a:fld>
            <a:endParaRPr lang="de-CH"/>
          </a:p>
        </p:txBody>
      </p:sp>
    </p:spTree>
    <p:extLst>
      <p:ext uri="{BB962C8B-B14F-4D97-AF65-F5344CB8AC3E}">
        <p14:creationId xmlns:p14="http://schemas.microsoft.com/office/powerpoint/2010/main" val="3709250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Beispiel Zyklus 1 – Kindergarten</a:t>
            </a:r>
          </a:p>
          <a:p>
            <a:r>
              <a:rPr lang="de-DE" dirty="0"/>
              <a:t>Auch auf dieser Stufe ist es möglich, mit den MI-Kompetenzpässen zu arbeiten, denn die Illustrationen dienen als Türöffner, um über eine Kompetenz zu sprechen und eine Selbsteinschätzung auf dem Pfeil vorzunehmen. Beispiel: Im Gespräch mit der LP schätzen die Kinder ihre Kompetenz selber ein und malen den Punkt auf dem Pfeil entsprechend aus. Sie visualisieren damit den persönlichen Lernstand. </a:t>
            </a:r>
          </a:p>
          <a:p>
            <a:r>
              <a:rPr lang="de-DE" dirty="0"/>
              <a:t>Wird diese Einschätzung vor und nach einer Unterrichtssequenz vorgenommen, kann auch der Lernzuwachs ersichtlich werden. Der Punkt wandert nach rechts weiter.</a:t>
            </a:r>
          </a:p>
          <a:p>
            <a:endParaRPr lang="de-DE" dirty="0"/>
          </a:p>
          <a:p>
            <a:r>
              <a:rPr lang="de-DE" dirty="0"/>
              <a:t>Der Einsatz des Kompetenzpasses soll für die Lehrperson gewinnbringend sein und keine Pflicht. Ob eine Kindergartenlehrperson den MI-Pass mit allen </a:t>
            </a:r>
            <a:r>
              <a:rPr lang="de-DE" dirty="0" err="1"/>
              <a:t>SuS</a:t>
            </a:r>
            <a:r>
              <a:rPr lang="de-DE" dirty="0"/>
              <a:t> ausfüllt, ist daher ihr überlassen. So ist auch gut denkbar, dass eine Lehrperson den Pass nicht mit allen Kindern ausfüllt, sondern einfach nur die Illustrationen im Gespräch mit den Kindern einsetzt oder nur die LP-Version für sich verwendet. Die LP-Version wird später genauer vorgestellt.</a:t>
            </a:r>
          </a:p>
        </p:txBody>
      </p:sp>
      <p:sp>
        <p:nvSpPr>
          <p:cNvPr id="4" name="Foliennummernplatzhalter 3"/>
          <p:cNvSpPr>
            <a:spLocks noGrp="1"/>
          </p:cNvSpPr>
          <p:nvPr>
            <p:ph type="sldNum" sz="quarter" idx="5"/>
          </p:nvPr>
        </p:nvSpPr>
        <p:spPr/>
        <p:txBody>
          <a:bodyPr/>
          <a:lstStyle/>
          <a:p>
            <a:fld id="{5CD18F04-E799-42FA-88D5-BB762944F151}" type="slidenum">
              <a:rPr lang="de-CH" smtClean="0"/>
              <a:t>6</a:t>
            </a:fld>
            <a:endParaRPr lang="de-CH"/>
          </a:p>
        </p:txBody>
      </p:sp>
    </p:spTree>
    <p:extLst>
      <p:ext uri="{BB962C8B-B14F-4D97-AF65-F5344CB8AC3E}">
        <p14:creationId xmlns:p14="http://schemas.microsoft.com/office/powerpoint/2010/main" val="2123988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Beispiel MS1 – Version </a:t>
            </a:r>
            <a:r>
              <a:rPr lang="de-DE" dirty="0" err="1"/>
              <a:t>SuS</a:t>
            </a:r>
            <a:br>
              <a:rPr lang="de-DE" dirty="0"/>
            </a:br>
            <a:r>
              <a:rPr lang="de-DE" dirty="0"/>
              <a:t>Der Stufe entsprechend werden die Kompetenzen komplexer. </a:t>
            </a:r>
          </a:p>
          <a:p>
            <a:r>
              <a:rPr lang="de-DE" dirty="0"/>
              <a:t>Bereits in der MS1 – im Beispiel ein Ausschnitt aus dem Kompetenzbereich Informatik - wird der Kenntnistand einer Kompetenz differenzierter angeschaut. </a:t>
            </a:r>
            <a:endParaRPr lang="de-DE" dirty="0">
              <a:cs typeface="Calibri"/>
            </a:endParaRPr>
          </a:p>
          <a:p>
            <a:r>
              <a:rPr lang="de-DE" dirty="0"/>
              <a:t>Die Illustrationen helfen weiterhin, die Kompetenz fassbarer zu machen, werden aber nicht mehr für jede einzelne Kompetenz angeboten.</a:t>
            </a:r>
          </a:p>
          <a:p>
            <a:r>
              <a:rPr lang="de-DE" dirty="0"/>
              <a:t>Während es im Zyklus 1 nur 5 ausmalbare Punkte im Pfeil hatte, gibt es nun 10.</a:t>
            </a:r>
          </a:p>
          <a:p>
            <a:endParaRPr lang="de-DE" dirty="0"/>
          </a:p>
          <a:p>
            <a:r>
              <a:rPr lang="de-DE" dirty="0"/>
              <a:t>Im Feld Notizen kann stichwortartig hineingeschrieben werden, womit die </a:t>
            </a:r>
            <a:r>
              <a:rPr lang="de-DE" dirty="0" err="1"/>
              <a:t>SuS</a:t>
            </a:r>
            <a:r>
              <a:rPr lang="de-DE" dirty="0"/>
              <a:t> sich beschäftigt haben, welche Erfolge gefeiert werden konnten oder welche Schwierigkeiten aufgetreten sind. </a:t>
            </a:r>
          </a:p>
          <a:p>
            <a:endParaRPr lang="de-DE" dirty="0"/>
          </a:p>
          <a:p>
            <a:r>
              <a:rPr lang="de-DE" dirty="0"/>
              <a:t>Die ausfüllbare PDF-Version kann auch mehrmals bearbeitet werden und damit einen Lernzuwachs nach und nach sichtbar machen. Im Verlauf der zwei Jahre werden alle Kompetenzen ausgefüllt.</a:t>
            </a:r>
            <a:endParaRPr lang="de-CH" dirty="0"/>
          </a:p>
        </p:txBody>
      </p:sp>
      <p:sp>
        <p:nvSpPr>
          <p:cNvPr id="4" name="Foliennummernplatzhalter 3"/>
          <p:cNvSpPr>
            <a:spLocks noGrp="1"/>
          </p:cNvSpPr>
          <p:nvPr>
            <p:ph type="sldNum" sz="quarter" idx="5"/>
          </p:nvPr>
        </p:nvSpPr>
        <p:spPr/>
        <p:txBody>
          <a:bodyPr/>
          <a:lstStyle/>
          <a:p>
            <a:fld id="{5CD18F04-E799-42FA-88D5-BB762944F151}" type="slidenum">
              <a:rPr lang="de-CH" smtClean="0"/>
              <a:t>7</a:t>
            </a:fld>
            <a:endParaRPr lang="de-CH"/>
          </a:p>
        </p:txBody>
      </p:sp>
    </p:spTree>
    <p:extLst>
      <p:ext uri="{BB962C8B-B14F-4D97-AF65-F5344CB8AC3E}">
        <p14:creationId xmlns:p14="http://schemas.microsoft.com/office/powerpoint/2010/main" val="2929549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Beispiel Zyklus 3, SuS-Version</a:t>
            </a:r>
            <a:br>
              <a:rPr lang="de-DE" dirty="0"/>
            </a:br>
            <a:r>
              <a:rPr lang="de-DE" dirty="0"/>
              <a:t>Am Beispiel der Oberstufen-SuS-Version kann man erkennen, wie die Kompetenzen noch umfangreicher und komplexer werden. Ein mehrmaliges Bearbeiten mittels verschiedenster Produkte, Projekte und Themen ist auf dieser Stufe üblich. Die Kompetenzpässe nehmen damit auch das Spiralprinzip auf. Die Lernenden erkennen dadurch noch besser, welche Fortschritte sie gemacht haben und wie viel sie im Verlauf der drei Oberstufenjahre gelernt haben. </a:t>
            </a:r>
          </a:p>
          <a:p>
            <a:r>
              <a:rPr lang="de-DE" dirty="0"/>
              <a:t>Bei der Bearbeitung des Passes werden schnell auch besondere Stärken von Lernenden sichtbar. Diese Visualisierung hilft der Lehrperson, diese Begabungen zu erkennen und Lernende zu fördern. Entweder, indem sie als Expertin oder Experte die Lehrperson oder andere SuS unterstützt oder ein weiterführendes Projekt in Angriff nehmen darf. </a:t>
            </a:r>
          </a:p>
          <a:p>
            <a:endParaRPr lang="de-DE" dirty="0"/>
          </a:p>
          <a:p>
            <a:r>
              <a:rPr lang="de-DE" dirty="0"/>
              <a:t>Der MI-Kompetenzpass gibt der LP Auskunft über die bearbeiteten Themengebiete sowie den Lernstand der Lernenden. Dadurch kann die Lehrperson Handlungsbedarf erkennen und den Schüler/die Schülerin individueller beim Lernen beraten. </a:t>
            </a:r>
          </a:p>
          <a:p>
            <a:endParaRPr lang="de-DE" dirty="0"/>
          </a:p>
          <a:p>
            <a:r>
              <a:rPr lang="de-DE" dirty="0"/>
              <a:t>Mit der Übersicht durch den MI-Kompetenzpass können auch mehrere Lehrpersonen unabhängig voneinander Lernende begleiten und unterstützen. Die Lernenden führen nur einen einzigen Kompetenzpass und füllen ihn mit Inhalten aus allen Fächern.</a:t>
            </a:r>
            <a:endParaRPr lang="de-CH" dirty="0"/>
          </a:p>
        </p:txBody>
      </p:sp>
      <p:sp>
        <p:nvSpPr>
          <p:cNvPr id="4" name="Foliennummernplatzhalter 3"/>
          <p:cNvSpPr>
            <a:spLocks noGrp="1"/>
          </p:cNvSpPr>
          <p:nvPr>
            <p:ph type="sldNum" sz="quarter" idx="5"/>
          </p:nvPr>
        </p:nvSpPr>
        <p:spPr/>
        <p:txBody>
          <a:bodyPr/>
          <a:lstStyle/>
          <a:p>
            <a:fld id="{5CD18F04-E799-42FA-88D5-BB762944F151}" type="slidenum">
              <a:rPr lang="de-CH" smtClean="0"/>
              <a:t>8</a:t>
            </a:fld>
            <a:endParaRPr lang="de-CH" dirty="0"/>
          </a:p>
        </p:txBody>
      </p:sp>
    </p:spTree>
    <p:extLst>
      <p:ext uri="{BB962C8B-B14F-4D97-AF65-F5344CB8AC3E}">
        <p14:creationId xmlns:p14="http://schemas.microsoft.com/office/powerpoint/2010/main" val="3297066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Ein Blick in die LP-Version der MS 2. </a:t>
            </a:r>
          </a:p>
          <a:p>
            <a:r>
              <a:rPr lang="de-DE" dirty="0"/>
              <a:t>Alle LP-Versionen sind deutlich durch den schwarzen Balken oben rechts zu erkennen.</a:t>
            </a:r>
          </a:p>
          <a:p>
            <a:r>
              <a:rPr lang="de-DE" dirty="0" err="1"/>
              <a:t>Ausserdem</a:t>
            </a:r>
            <a:r>
              <a:rPr lang="de-DE" dirty="0"/>
              <a:t> sind die Lehrplanbezüge der jeweiligen Kompetenzen und Aufgabengebiete vermerkt.</a:t>
            </a:r>
          </a:p>
          <a:p>
            <a:r>
              <a:rPr lang="de-DE" dirty="0"/>
              <a:t>LP, die mit dem MI-Kompetenzpass arbeiten, haben lehrmittelunabhängig einen Überblick und die Gewissheit, dass sie alle Kompetenzen des Lehrplans abdecken.</a:t>
            </a:r>
            <a:endParaRPr lang="de-CH" dirty="0"/>
          </a:p>
          <a:p>
            <a:endParaRPr lang="de-DE" dirty="0"/>
          </a:p>
          <a:p>
            <a:r>
              <a:rPr lang="de-DE" dirty="0"/>
              <a:t>Der Bereich Notizen ermöglicht der Lehrperson, stichwortartig Unterrichtsinhalte, Materialquellen und Querverweise zu anderen Fächern einzutragen. </a:t>
            </a:r>
          </a:p>
          <a:p>
            <a:r>
              <a:rPr lang="de-DE" dirty="0"/>
              <a:t>Bei der Planung sowohl des integrierten MI- wie auch des Fachunterrichts lassen sich hier Inhalte eintragen – oft gleich in verschiedenen Teilgebieten:</a:t>
            </a:r>
          </a:p>
          <a:p>
            <a:endParaRPr lang="de-DE" dirty="0"/>
          </a:p>
          <a:p>
            <a:r>
              <a:rPr lang="de-DE" dirty="0"/>
              <a:t>Ein Beispiel: Auf der MS 2 beschäftigt sich die Klasse mit dem Thema Schrift in einer fächerübergreifenden Lernlandschaft. Dabei experimentieren die </a:t>
            </a:r>
            <a:r>
              <a:rPr lang="de-DE" dirty="0" err="1"/>
              <a:t>SuS</a:t>
            </a:r>
            <a:r>
              <a:rPr lang="de-DE" dirty="0"/>
              <a:t> auch mit Computer-Schriftarten- </a:t>
            </a:r>
            <a:r>
              <a:rPr lang="de-DE" dirty="0" err="1"/>
              <a:t>Grössen</a:t>
            </a:r>
            <a:r>
              <a:rPr lang="de-DE" dirty="0"/>
              <a:t>, Farben… Im MI-Pass trägt dies die LP einerseits bei der Handhabung (programmübergreifende Befehle anwenden) ein. Andererseits auch bei Recherche und Lernunterstützung, denn die </a:t>
            </a:r>
            <a:r>
              <a:rPr lang="de-DE" dirty="0" err="1"/>
              <a:t>SuS</a:t>
            </a:r>
            <a:r>
              <a:rPr lang="de-DE" dirty="0"/>
              <a:t> haben dazu ja auch im Internet über die Entstehung von verschiedenen Schriften recherchiert. Zusätzlich erfolgt ein Eintrag bei den Informatik-Kompetenzen, denn die Lernlandschaft beinhaltete auch das Tüfteln mit Geheimschriften, also das Codieren.  </a:t>
            </a:r>
          </a:p>
          <a:p>
            <a:r>
              <a:rPr lang="de-DE" dirty="0"/>
              <a:t>Dank dieses Planungsinstrumentes kann die LP jederzeit erkennen, wo Kompetenzen bereits vermittelt wurden und wo noch Kompetenzfelder bewirtschaftet werden müssen. Die Arbeit mit dem MI-Kompetenzpass garantiert der Lehrperson, den Lehrplan MI erfüllt zu haben. Wenn mehrere Lehrpersonen an einer Klasse unterrichten, gibt der MI-Kompetenzpass einen guten Überblick, wer welche Kompetenzen in welchem Fach vermittelt.</a:t>
            </a:r>
          </a:p>
          <a:p>
            <a:endParaRPr lang="de-CH" dirty="0"/>
          </a:p>
        </p:txBody>
      </p:sp>
      <p:sp>
        <p:nvSpPr>
          <p:cNvPr id="4" name="Foliennummernplatzhalter 3"/>
          <p:cNvSpPr>
            <a:spLocks noGrp="1"/>
          </p:cNvSpPr>
          <p:nvPr>
            <p:ph type="sldNum" sz="quarter" idx="5"/>
          </p:nvPr>
        </p:nvSpPr>
        <p:spPr/>
        <p:txBody>
          <a:bodyPr/>
          <a:lstStyle/>
          <a:p>
            <a:fld id="{5CD18F04-E799-42FA-88D5-BB762944F151}" type="slidenum">
              <a:rPr lang="de-CH" smtClean="0"/>
              <a:t>9</a:t>
            </a:fld>
            <a:endParaRPr lang="de-CH"/>
          </a:p>
        </p:txBody>
      </p:sp>
    </p:spTree>
    <p:extLst>
      <p:ext uri="{BB962C8B-B14F-4D97-AF65-F5344CB8AC3E}">
        <p14:creationId xmlns:p14="http://schemas.microsoft.com/office/powerpoint/2010/main" val="1625991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endParaRPr lang="de-CH"/>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CH"/>
          </a:p>
        </p:txBody>
      </p:sp>
      <p:sp>
        <p:nvSpPr>
          <p:cNvPr id="4" name="Datumsplatzhalter 3"/>
          <p:cNvSpPr>
            <a:spLocks noGrp="1"/>
          </p:cNvSpPr>
          <p:nvPr>
            <p:ph type="dt" sz="half" idx="10"/>
          </p:nvPr>
        </p:nvSpPr>
        <p:spPr/>
        <p:txBody>
          <a:bodyPr/>
          <a:lstStyle/>
          <a:p>
            <a:r>
              <a:rPr lang="de-DE"/>
              <a:t>19.01.2022</a:t>
            </a:r>
            <a:endParaRPr lang="de-CH"/>
          </a:p>
        </p:txBody>
      </p:sp>
      <p:sp>
        <p:nvSpPr>
          <p:cNvPr id="5" name="Fußzeilenplatzhalter 4"/>
          <p:cNvSpPr>
            <a:spLocks noGrp="1"/>
          </p:cNvSpPr>
          <p:nvPr>
            <p:ph type="ftr" sz="quarter" idx="11"/>
          </p:nvPr>
        </p:nvSpPr>
        <p:spPr/>
        <p:txBody>
          <a:bodyPr/>
          <a:lstStyle/>
          <a:p>
            <a:r>
              <a:rPr lang="de-DE"/>
              <a:t>MI-Kompetenzpässe Kanton Zug</a:t>
            </a:r>
            <a:endParaRPr lang="de-CH"/>
          </a:p>
        </p:txBody>
      </p:sp>
      <p:sp>
        <p:nvSpPr>
          <p:cNvPr id="6" name="Foliennummernplatzhalter 5"/>
          <p:cNvSpPr>
            <a:spLocks noGrp="1"/>
          </p:cNvSpPr>
          <p:nvPr>
            <p:ph type="sldNum" sz="quarter" idx="12"/>
          </p:nvPr>
        </p:nvSpPr>
        <p:spPr/>
        <p:txBody>
          <a:bodyPr/>
          <a:lstStyle/>
          <a:p>
            <a:fld id="{5734D803-3CC5-4094-BB76-BE18778C4AA3}" type="slidenum">
              <a:rPr lang="de-CH" smtClean="0"/>
              <a:t>‹Nr.›</a:t>
            </a:fld>
            <a:endParaRPr lang="de-CH"/>
          </a:p>
        </p:txBody>
      </p:sp>
    </p:spTree>
    <p:extLst>
      <p:ext uri="{BB962C8B-B14F-4D97-AF65-F5344CB8AC3E}">
        <p14:creationId xmlns:p14="http://schemas.microsoft.com/office/powerpoint/2010/main" val="1441619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r>
              <a:rPr lang="de-DE"/>
              <a:t>19.01.2022</a:t>
            </a:r>
            <a:endParaRPr lang="de-CH"/>
          </a:p>
        </p:txBody>
      </p:sp>
      <p:sp>
        <p:nvSpPr>
          <p:cNvPr id="5" name="Fußzeilenplatzhalter 4"/>
          <p:cNvSpPr>
            <a:spLocks noGrp="1"/>
          </p:cNvSpPr>
          <p:nvPr>
            <p:ph type="ftr" sz="quarter" idx="11"/>
          </p:nvPr>
        </p:nvSpPr>
        <p:spPr/>
        <p:txBody>
          <a:bodyPr/>
          <a:lstStyle/>
          <a:p>
            <a:r>
              <a:rPr lang="de-DE"/>
              <a:t>MI-Kompetenzpässe Kanton Zug</a:t>
            </a:r>
            <a:endParaRPr lang="de-CH"/>
          </a:p>
        </p:txBody>
      </p:sp>
      <p:sp>
        <p:nvSpPr>
          <p:cNvPr id="6" name="Foliennummernplatzhalter 5"/>
          <p:cNvSpPr>
            <a:spLocks noGrp="1"/>
          </p:cNvSpPr>
          <p:nvPr>
            <p:ph type="sldNum" sz="quarter" idx="12"/>
          </p:nvPr>
        </p:nvSpPr>
        <p:spPr/>
        <p:txBody>
          <a:bodyPr/>
          <a:lstStyle/>
          <a:p>
            <a:fld id="{5734D803-3CC5-4094-BB76-BE18778C4AA3}" type="slidenum">
              <a:rPr lang="de-CH" smtClean="0"/>
              <a:t>‹Nr.›</a:t>
            </a:fld>
            <a:endParaRPr lang="de-CH"/>
          </a:p>
        </p:txBody>
      </p:sp>
    </p:spTree>
    <p:extLst>
      <p:ext uri="{BB962C8B-B14F-4D97-AF65-F5344CB8AC3E}">
        <p14:creationId xmlns:p14="http://schemas.microsoft.com/office/powerpoint/2010/main" val="1861226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r>
              <a:rPr lang="de-DE"/>
              <a:t>19.01.2022</a:t>
            </a:r>
            <a:endParaRPr lang="de-CH"/>
          </a:p>
        </p:txBody>
      </p:sp>
      <p:sp>
        <p:nvSpPr>
          <p:cNvPr id="5" name="Fußzeilenplatzhalter 4"/>
          <p:cNvSpPr>
            <a:spLocks noGrp="1"/>
          </p:cNvSpPr>
          <p:nvPr>
            <p:ph type="ftr" sz="quarter" idx="11"/>
          </p:nvPr>
        </p:nvSpPr>
        <p:spPr/>
        <p:txBody>
          <a:bodyPr/>
          <a:lstStyle/>
          <a:p>
            <a:r>
              <a:rPr lang="de-DE"/>
              <a:t>MI-Kompetenzpässe Kanton Zug</a:t>
            </a:r>
            <a:endParaRPr lang="de-CH"/>
          </a:p>
        </p:txBody>
      </p:sp>
      <p:sp>
        <p:nvSpPr>
          <p:cNvPr id="6" name="Foliennummernplatzhalter 5"/>
          <p:cNvSpPr>
            <a:spLocks noGrp="1"/>
          </p:cNvSpPr>
          <p:nvPr>
            <p:ph type="sldNum" sz="quarter" idx="12"/>
          </p:nvPr>
        </p:nvSpPr>
        <p:spPr/>
        <p:txBody>
          <a:bodyPr/>
          <a:lstStyle/>
          <a:p>
            <a:fld id="{5734D803-3CC5-4094-BB76-BE18778C4AA3}" type="slidenum">
              <a:rPr lang="de-CH" smtClean="0"/>
              <a:t>‹Nr.›</a:t>
            </a:fld>
            <a:endParaRPr lang="de-CH"/>
          </a:p>
        </p:txBody>
      </p:sp>
    </p:spTree>
    <p:extLst>
      <p:ext uri="{BB962C8B-B14F-4D97-AF65-F5344CB8AC3E}">
        <p14:creationId xmlns:p14="http://schemas.microsoft.com/office/powerpoint/2010/main" val="1217101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10"/>
          </p:nvPr>
        </p:nvSpPr>
        <p:spPr/>
        <p:txBody>
          <a:bodyPr/>
          <a:lstStyle>
            <a:lvl1pPr>
              <a:defRPr/>
            </a:lvl1pPr>
          </a:lstStyle>
          <a:p>
            <a:r>
              <a:rPr lang="de-DE"/>
              <a:t>19.01.2022</a:t>
            </a:r>
            <a:endParaRPr lang="de-CH" dirty="0"/>
          </a:p>
        </p:txBody>
      </p:sp>
      <p:sp>
        <p:nvSpPr>
          <p:cNvPr id="5" name="Fußzeilenplatzhalter 4"/>
          <p:cNvSpPr>
            <a:spLocks noGrp="1"/>
          </p:cNvSpPr>
          <p:nvPr>
            <p:ph type="ftr" sz="quarter" idx="11"/>
          </p:nvPr>
        </p:nvSpPr>
        <p:spPr/>
        <p:txBody>
          <a:bodyPr/>
          <a:lstStyle/>
          <a:p>
            <a:r>
              <a:rPr lang="de-DE"/>
              <a:t>MI-Kompetenzpässe Kanton Zug</a:t>
            </a:r>
            <a:endParaRPr lang="de-CH" dirty="0"/>
          </a:p>
        </p:txBody>
      </p:sp>
      <p:sp>
        <p:nvSpPr>
          <p:cNvPr id="6" name="Foliennummernplatzhalter 5"/>
          <p:cNvSpPr>
            <a:spLocks noGrp="1"/>
          </p:cNvSpPr>
          <p:nvPr>
            <p:ph type="sldNum" sz="quarter" idx="12"/>
          </p:nvPr>
        </p:nvSpPr>
        <p:spPr/>
        <p:txBody>
          <a:bodyPr/>
          <a:lstStyle>
            <a:lvl1pPr>
              <a:defRPr/>
            </a:lvl1pPr>
          </a:lstStyle>
          <a:p>
            <a:r>
              <a:rPr lang="de-CH" dirty="0"/>
              <a:t>Fachgruppe ICT - OSKIN</a:t>
            </a:r>
          </a:p>
        </p:txBody>
      </p:sp>
    </p:spTree>
    <p:extLst>
      <p:ext uri="{BB962C8B-B14F-4D97-AF65-F5344CB8AC3E}">
        <p14:creationId xmlns:p14="http://schemas.microsoft.com/office/powerpoint/2010/main" val="1970358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endParaRPr lang="de-CH"/>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r>
              <a:rPr lang="de-DE"/>
              <a:t>19.01.2022</a:t>
            </a:r>
            <a:endParaRPr lang="de-CH"/>
          </a:p>
        </p:txBody>
      </p:sp>
      <p:sp>
        <p:nvSpPr>
          <p:cNvPr id="5" name="Fußzeilenplatzhalter 4"/>
          <p:cNvSpPr>
            <a:spLocks noGrp="1"/>
          </p:cNvSpPr>
          <p:nvPr>
            <p:ph type="ftr" sz="quarter" idx="11"/>
          </p:nvPr>
        </p:nvSpPr>
        <p:spPr/>
        <p:txBody>
          <a:bodyPr/>
          <a:lstStyle/>
          <a:p>
            <a:r>
              <a:rPr lang="de-DE"/>
              <a:t>MI-Kompetenzpässe Kanton Zug</a:t>
            </a:r>
            <a:endParaRPr lang="de-CH"/>
          </a:p>
        </p:txBody>
      </p:sp>
      <p:sp>
        <p:nvSpPr>
          <p:cNvPr id="6" name="Foliennummernplatzhalter 5"/>
          <p:cNvSpPr>
            <a:spLocks noGrp="1"/>
          </p:cNvSpPr>
          <p:nvPr>
            <p:ph type="sldNum" sz="quarter" idx="12"/>
          </p:nvPr>
        </p:nvSpPr>
        <p:spPr/>
        <p:txBody>
          <a:bodyPr/>
          <a:lstStyle/>
          <a:p>
            <a:fld id="{5734D803-3CC5-4094-BB76-BE18778C4AA3}" type="slidenum">
              <a:rPr lang="de-CH" smtClean="0"/>
              <a:t>‹Nr.›</a:t>
            </a:fld>
            <a:endParaRPr lang="de-CH"/>
          </a:p>
        </p:txBody>
      </p:sp>
    </p:spTree>
    <p:extLst>
      <p:ext uri="{BB962C8B-B14F-4D97-AF65-F5344CB8AC3E}">
        <p14:creationId xmlns:p14="http://schemas.microsoft.com/office/powerpoint/2010/main" val="608413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p>
            <a:r>
              <a:rPr lang="de-DE"/>
              <a:t>19.01.2022</a:t>
            </a:r>
            <a:endParaRPr lang="de-CH"/>
          </a:p>
        </p:txBody>
      </p:sp>
      <p:sp>
        <p:nvSpPr>
          <p:cNvPr id="6" name="Fußzeilenplatzhalter 5"/>
          <p:cNvSpPr>
            <a:spLocks noGrp="1"/>
          </p:cNvSpPr>
          <p:nvPr>
            <p:ph type="ftr" sz="quarter" idx="11"/>
          </p:nvPr>
        </p:nvSpPr>
        <p:spPr/>
        <p:txBody>
          <a:bodyPr/>
          <a:lstStyle/>
          <a:p>
            <a:r>
              <a:rPr lang="de-DE"/>
              <a:t>MI-Kompetenzpässe Kanton Zug</a:t>
            </a:r>
            <a:endParaRPr lang="de-CH"/>
          </a:p>
        </p:txBody>
      </p:sp>
      <p:sp>
        <p:nvSpPr>
          <p:cNvPr id="7" name="Foliennummernplatzhalter 6"/>
          <p:cNvSpPr>
            <a:spLocks noGrp="1"/>
          </p:cNvSpPr>
          <p:nvPr>
            <p:ph type="sldNum" sz="quarter" idx="12"/>
          </p:nvPr>
        </p:nvSpPr>
        <p:spPr/>
        <p:txBody>
          <a:bodyPr/>
          <a:lstStyle/>
          <a:p>
            <a:fld id="{5734D803-3CC5-4094-BB76-BE18778C4AA3}" type="slidenum">
              <a:rPr lang="de-CH" smtClean="0"/>
              <a:t>‹Nr.›</a:t>
            </a:fld>
            <a:endParaRPr lang="de-CH"/>
          </a:p>
        </p:txBody>
      </p:sp>
    </p:spTree>
    <p:extLst>
      <p:ext uri="{BB962C8B-B14F-4D97-AF65-F5344CB8AC3E}">
        <p14:creationId xmlns:p14="http://schemas.microsoft.com/office/powerpoint/2010/main" val="3754969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endParaRPr lang="de-CH"/>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r>
              <a:rPr lang="de-DE"/>
              <a:t>19.01.2022</a:t>
            </a:r>
            <a:endParaRPr lang="de-CH"/>
          </a:p>
        </p:txBody>
      </p:sp>
      <p:sp>
        <p:nvSpPr>
          <p:cNvPr id="8" name="Fußzeilenplatzhalter 7"/>
          <p:cNvSpPr>
            <a:spLocks noGrp="1"/>
          </p:cNvSpPr>
          <p:nvPr>
            <p:ph type="ftr" sz="quarter" idx="11"/>
          </p:nvPr>
        </p:nvSpPr>
        <p:spPr/>
        <p:txBody>
          <a:bodyPr/>
          <a:lstStyle/>
          <a:p>
            <a:r>
              <a:rPr lang="de-DE"/>
              <a:t>MI-Kompetenzpässe Kanton Zug</a:t>
            </a:r>
            <a:endParaRPr lang="de-CH"/>
          </a:p>
        </p:txBody>
      </p:sp>
      <p:sp>
        <p:nvSpPr>
          <p:cNvPr id="9" name="Foliennummernplatzhalter 8"/>
          <p:cNvSpPr>
            <a:spLocks noGrp="1"/>
          </p:cNvSpPr>
          <p:nvPr>
            <p:ph type="sldNum" sz="quarter" idx="12"/>
          </p:nvPr>
        </p:nvSpPr>
        <p:spPr/>
        <p:txBody>
          <a:bodyPr/>
          <a:lstStyle/>
          <a:p>
            <a:fld id="{5734D803-3CC5-4094-BB76-BE18778C4AA3}" type="slidenum">
              <a:rPr lang="de-CH" smtClean="0"/>
              <a:t>‹Nr.›</a:t>
            </a:fld>
            <a:endParaRPr lang="de-CH"/>
          </a:p>
        </p:txBody>
      </p:sp>
    </p:spTree>
    <p:extLst>
      <p:ext uri="{BB962C8B-B14F-4D97-AF65-F5344CB8AC3E}">
        <p14:creationId xmlns:p14="http://schemas.microsoft.com/office/powerpoint/2010/main" val="412889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r>
              <a:rPr lang="de-DE"/>
              <a:t>19.01.2022</a:t>
            </a:r>
            <a:endParaRPr lang="de-CH"/>
          </a:p>
        </p:txBody>
      </p:sp>
      <p:sp>
        <p:nvSpPr>
          <p:cNvPr id="4" name="Fußzeilenplatzhalter 3"/>
          <p:cNvSpPr>
            <a:spLocks noGrp="1"/>
          </p:cNvSpPr>
          <p:nvPr>
            <p:ph type="ftr" sz="quarter" idx="11"/>
          </p:nvPr>
        </p:nvSpPr>
        <p:spPr/>
        <p:txBody>
          <a:bodyPr/>
          <a:lstStyle/>
          <a:p>
            <a:r>
              <a:rPr lang="de-DE"/>
              <a:t>MI-Kompetenzpässe Kanton Zug</a:t>
            </a:r>
            <a:endParaRPr lang="de-CH"/>
          </a:p>
        </p:txBody>
      </p:sp>
      <p:sp>
        <p:nvSpPr>
          <p:cNvPr id="5" name="Foliennummernplatzhalter 4"/>
          <p:cNvSpPr>
            <a:spLocks noGrp="1"/>
          </p:cNvSpPr>
          <p:nvPr>
            <p:ph type="sldNum" sz="quarter" idx="12"/>
          </p:nvPr>
        </p:nvSpPr>
        <p:spPr/>
        <p:txBody>
          <a:bodyPr/>
          <a:lstStyle/>
          <a:p>
            <a:fld id="{5734D803-3CC5-4094-BB76-BE18778C4AA3}" type="slidenum">
              <a:rPr lang="de-CH" smtClean="0"/>
              <a:t>‹Nr.›</a:t>
            </a:fld>
            <a:endParaRPr lang="de-CH"/>
          </a:p>
        </p:txBody>
      </p:sp>
    </p:spTree>
    <p:extLst>
      <p:ext uri="{BB962C8B-B14F-4D97-AF65-F5344CB8AC3E}">
        <p14:creationId xmlns:p14="http://schemas.microsoft.com/office/powerpoint/2010/main" val="431267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a:t>19.01.2022</a:t>
            </a:r>
            <a:endParaRPr lang="de-CH"/>
          </a:p>
        </p:txBody>
      </p:sp>
      <p:sp>
        <p:nvSpPr>
          <p:cNvPr id="3" name="Fußzeilenplatzhalter 2"/>
          <p:cNvSpPr>
            <a:spLocks noGrp="1"/>
          </p:cNvSpPr>
          <p:nvPr>
            <p:ph type="ftr" sz="quarter" idx="11"/>
          </p:nvPr>
        </p:nvSpPr>
        <p:spPr/>
        <p:txBody>
          <a:bodyPr/>
          <a:lstStyle/>
          <a:p>
            <a:r>
              <a:rPr lang="de-DE"/>
              <a:t>MI-Kompetenzpässe Kanton Zug</a:t>
            </a:r>
            <a:endParaRPr lang="de-CH"/>
          </a:p>
        </p:txBody>
      </p:sp>
      <p:sp>
        <p:nvSpPr>
          <p:cNvPr id="4" name="Foliennummernplatzhalter 3"/>
          <p:cNvSpPr>
            <a:spLocks noGrp="1"/>
          </p:cNvSpPr>
          <p:nvPr>
            <p:ph type="sldNum" sz="quarter" idx="12"/>
          </p:nvPr>
        </p:nvSpPr>
        <p:spPr/>
        <p:txBody>
          <a:bodyPr/>
          <a:lstStyle/>
          <a:p>
            <a:fld id="{5734D803-3CC5-4094-BB76-BE18778C4AA3}" type="slidenum">
              <a:rPr lang="de-CH" smtClean="0"/>
              <a:t>‹Nr.›</a:t>
            </a:fld>
            <a:endParaRPr lang="de-CH"/>
          </a:p>
        </p:txBody>
      </p:sp>
    </p:spTree>
    <p:extLst>
      <p:ext uri="{BB962C8B-B14F-4D97-AF65-F5344CB8AC3E}">
        <p14:creationId xmlns:p14="http://schemas.microsoft.com/office/powerpoint/2010/main" val="2766897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de-CH"/>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r>
              <a:rPr lang="de-DE"/>
              <a:t>19.01.2022</a:t>
            </a:r>
            <a:endParaRPr lang="de-CH"/>
          </a:p>
        </p:txBody>
      </p:sp>
      <p:sp>
        <p:nvSpPr>
          <p:cNvPr id="6" name="Fußzeilenplatzhalter 5"/>
          <p:cNvSpPr>
            <a:spLocks noGrp="1"/>
          </p:cNvSpPr>
          <p:nvPr>
            <p:ph type="ftr" sz="quarter" idx="11"/>
          </p:nvPr>
        </p:nvSpPr>
        <p:spPr/>
        <p:txBody>
          <a:bodyPr/>
          <a:lstStyle/>
          <a:p>
            <a:r>
              <a:rPr lang="de-DE"/>
              <a:t>MI-Kompetenzpässe Kanton Zug</a:t>
            </a:r>
            <a:endParaRPr lang="de-CH"/>
          </a:p>
        </p:txBody>
      </p:sp>
      <p:sp>
        <p:nvSpPr>
          <p:cNvPr id="7" name="Foliennummernplatzhalter 6"/>
          <p:cNvSpPr>
            <a:spLocks noGrp="1"/>
          </p:cNvSpPr>
          <p:nvPr>
            <p:ph type="sldNum" sz="quarter" idx="12"/>
          </p:nvPr>
        </p:nvSpPr>
        <p:spPr/>
        <p:txBody>
          <a:bodyPr/>
          <a:lstStyle/>
          <a:p>
            <a:fld id="{5734D803-3CC5-4094-BB76-BE18778C4AA3}" type="slidenum">
              <a:rPr lang="de-CH" smtClean="0"/>
              <a:t>‹Nr.›</a:t>
            </a:fld>
            <a:endParaRPr lang="de-CH"/>
          </a:p>
        </p:txBody>
      </p:sp>
    </p:spTree>
    <p:extLst>
      <p:ext uri="{BB962C8B-B14F-4D97-AF65-F5344CB8AC3E}">
        <p14:creationId xmlns:p14="http://schemas.microsoft.com/office/powerpoint/2010/main" val="3258483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de-CH"/>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r>
              <a:rPr lang="de-DE"/>
              <a:t>19.01.2022</a:t>
            </a:r>
            <a:endParaRPr lang="de-CH"/>
          </a:p>
        </p:txBody>
      </p:sp>
      <p:sp>
        <p:nvSpPr>
          <p:cNvPr id="6" name="Fußzeilenplatzhalter 5"/>
          <p:cNvSpPr>
            <a:spLocks noGrp="1"/>
          </p:cNvSpPr>
          <p:nvPr>
            <p:ph type="ftr" sz="quarter" idx="11"/>
          </p:nvPr>
        </p:nvSpPr>
        <p:spPr/>
        <p:txBody>
          <a:bodyPr/>
          <a:lstStyle/>
          <a:p>
            <a:r>
              <a:rPr lang="de-DE"/>
              <a:t>MI-Kompetenzpässe Kanton Zug</a:t>
            </a:r>
            <a:endParaRPr lang="de-CH"/>
          </a:p>
        </p:txBody>
      </p:sp>
      <p:sp>
        <p:nvSpPr>
          <p:cNvPr id="7" name="Foliennummernplatzhalter 6"/>
          <p:cNvSpPr>
            <a:spLocks noGrp="1"/>
          </p:cNvSpPr>
          <p:nvPr>
            <p:ph type="sldNum" sz="quarter" idx="12"/>
          </p:nvPr>
        </p:nvSpPr>
        <p:spPr/>
        <p:txBody>
          <a:bodyPr/>
          <a:lstStyle/>
          <a:p>
            <a:fld id="{5734D803-3CC5-4094-BB76-BE18778C4AA3}" type="slidenum">
              <a:rPr lang="de-CH" smtClean="0"/>
              <a:t>‹Nr.›</a:t>
            </a:fld>
            <a:endParaRPr lang="de-CH"/>
          </a:p>
        </p:txBody>
      </p:sp>
    </p:spTree>
    <p:extLst>
      <p:ext uri="{BB962C8B-B14F-4D97-AF65-F5344CB8AC3E}">
        <p14:creationId xmlns:p14="http://schemas.microsoft.com/office/powerpoint/2010/main" val="3485050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a:t>19.01.2022</a:t>
            </a:r>
            <a:endParaRPr lang="de-CH" dirty="0"/>
          </a:p>
        </p:txBody>
      </p:sp>
      <p:sp>
        <p:nvSpPr>
          <p:cNvPr id="5" name="Fußzeilenplatzhalter 4"/>
          <p:cNvSpPr>
            <a:spLocks noGrp="1"/>
          </p:cNvSpPr>
          <p:nvPr>
            <p:ph type="ftr" sz="quarter" idx="3"/>
          </p:nvPr>
        </p:nvSpPr>
        <p:spPr>
          <a:xfrm>
            <a:off x="3628239" y="6356350"/>
            <a:ext cx="492433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MI-Kompetenzpässe Kanton Zug</a:t>
            </a:r>
            <a:endParaRPr lang="de-CH" dirty="0"/>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de-CH" dirty="0"/>
              <a:t>Fachgruppe ICT-OSKIN</a:t>
            </a:r>
          </a:p>
        </p:txBody>
      </p:sp>
    </p:spTree>
    <p:extLst>
      <p:ext uri="{BB962C8B-B14F-4D97-AF65-F5344CB8AC3E}">
        <p14:creationId xmlns:p14="http://schemas.microsoft.com/office/powerpoint/2010/main" val="2584061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svg"/><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hyperlink" Target="http://www.zg.ch/"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hyperlink" Target="http://www.oskin.ch/"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sv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6.sv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ED8053C-AF28-403A-90F2-67A100EDEC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10BCDCE7-03A4-438B-9B4A-0F5E37C4C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2677" y="456020"/>
            <a:ext cx="6737282" cy="6032228"/>
          </a:xfrm>
          <a:custGeom>
            <a:avLst/>
            <a:gdLst>
              <a:gd name="connsiteX0" fmla="*/ 3069307 w 6737282"/>
              <a:gd name="connsiteY0" fmla="*/ 4550727 h 6032228"/>
              <a:gd name="connsiteX1" fmla="*/ 3741218 w 6737282"/>
              <a:gd name="connsiteY1" fmla="*/ 4550727 h 6032228"/>
              <a:gd name="connsiteX2" fmla="*/ 3772850 w 6737282"/>
              <a:gd name="connsiteY2" fmla="*/ 4554928 h 6032228"/>
              <a:gd name="connsiteX3" fmla="*/ 3794605 w 6737282"/>
              <a:gd name="connsiteY3" fmla="*/ 4564050 h 6032228"/>
              <a:gd name="connsiteX4" fmla="*/ 3781310 w 6737282"/>
              <a:gd name="connsiteY4" fmla="*/ 4587045 h 6032228"/>
              <a:gd name="connsiteX5" fmla="*/ 3310252 w 6737282"/>
              <a:gd name="connsiteY5" fmla="*/ 5401750 h 6032228"/>
              <a:gd name="connsiteX6" fmla="*/ 3029607 w 6737282"/>
              <a:gd name="connsiteY6" fmla="*/ 5564857 h 6032228"/>
              <a:gd name="connsiteX7" fmla="*/ 2804017 w 6737282"/>
              <a:gd name="connsiteY7" fmla="*/ 5564857 h 6032228"/>
              <a:gd name="connsiteX8" fmla="*/ 2777701 w 6737282"/>
              <a:gd name="connsiteY8" fmla="*/ 5564857 h 6032228"/>
              <a:gd name="connsiteX9" fmla="*/ 2752589 w 6737282"/>
              <a:gd name="connsiteY9" fmla="*/ 5521614 h 6032228"/>
              <a:gd name="connsiteX10" fmla="*/ 2629590 w 6737282"/>
              <a:gd name="connsiteY10" fmla="*/ 5309799 h 6032228"/>
              <a:gd name="connsiteX11" fmla="*/ 2629590 w 6737282"/>
              <a:gd name="connsiteY11" fmla="*/ 5191240 h 6032228"/>
              <a:gd name="connsiteX12" fmla="*/ 2966272 w 6737282"/>
              <a:gd name="connsiteY12" fmla="*/ 4611452 h 6032228"/>
              <a:gd name="connsiteX13" fmla="*/ 3069307 w 6737282"/>
              <a:gd name="connsiteY13" fmla="*/ 4550727 h 6032228"/>
              <a:gd name="connsiteX14" fmla="*/ 1224899 w 6737282"/>
              <a:gd name="connsiteY14" fmla="*/ 1805663 h 6032228"/>
              <a:gd name="connsiteX15" fmla="*/ 3029607 w 6737282"/>
              <a:gd name="connsiteY15" fmla="*/ 1805663 h 6032228"/>
              <a:gd name="connsiteX16" fmla="*/ 3310252 w 6737282"/>
              <a:gd name="connsiteY16" fmla="*/ 1968768 h 6032228"/>
              <a:gd name="connsiteX17" fmla="*/ 4210657 w 6737282"/>
              <a:gd name="connsiteY17" fmla="*/ 3526038 h 6032228"/>
              <a:gd name="connsiteX18" fmla="*/ 4210657 w 6737282"/>
              <a:gd name="connsiteY18" fmla="*/ 3844482 h 6032228"/>
              <a:gd name="connsiteX19" fmla="*/ 3876331 w 6737282"/>
              <a:gd name="connsiteY19" fmla="*/ 4422707 h 6032228"/>
              <a:gd name="connsiteX20" fmla="*/ 3848154 w 6737282"/>
              <a:gd name="connsiteY20" fmla="*/ 4471437 h 6032228"/>
              <a:gd name="connsiteX21" fmla="*/ 3849146 w 6737282"/>
              <a:gd name="connsiteY21" fmla="*/ 4471853 h 6032228"/>
              <a:gd name="connsiteX22" fmla="*/ 3898870 w 6737282"/>
              <a:gd name="connsiteY22" fmla="*/ 4522003 h 6032228"/>
              <a:gd name="connsiteX23" fmla="*/ 4277006 w 6737282"/>
              <a:gd name="connsiteY23" fmla="*/ 5175999 h 6032228"/>
              <a:gd name="connsiteX24" fmla="*/ 4277006 w 6737282"/>
              <a:gd name="connsiteY24" fmla="*/ 5309735 h 6032228"/>
              <a:gd name="connsiteX25" fmla="*/ 3898870 w 6737282"/>
              <a:gd name="connsiteY25" fmla="*/ 5963729 h 6032228"/>
              <a:gd name="connsiteX26" fmla="*/ 3781007 w 6737282"/>
              <a:gd name="connsiteY26" fmla="*/ 6032228 h 6032228"/>
              <a:gd name="connsiteX27" fmla="*/ 3023096 w 6737282"/>
              <a:gd name="connsiteY27" fmla="*/ 6032228 h 6032228"/>
              <a:gd name="connsiteX28" fmla="*/ 2906872 w 6737282"/>
              <a:gd name="connsiteY28" fmla="*/ 5963729 h 6032228"/>
              <a:gd name="connsiteX29" fmla="*/ 2703170 w 6737282"/>
              <a:gd name="connsiteY29" fmla="*/ 5612942 h 6032228"/>
              <a:gd name="connsiteX30" fmla="*/ 2680159 w 6737282"/>
              <a:gd name="connsiteY30" fmla="*/ 5573313 h 6032228"/>
              <a:gd name="connsiteX31" fmla="*/ 2698265 w 6737282"/>
              <a:gd name="connsiteY31" fmla="*/ 5573313 h 6032228"/>
              <a:gd name="connsiteX32" fmla="*/ 2783846 w 6737282"/>
              <a:gd name="connsiteY32" fmla="*/ 5573313 h 6032228"/>
              <a:gd name="connsiteX33" fmla="*/ 2821023 w 6737282"/>
              <a:gd name="connsiteY33" fmla="*/ 5637336 h 6032228"/>
              <a:gd name="connsiteX34" fmla="*/ 2963060 w 6737282"/>
              <a:gd name="connsiteY34" fmla="*/ 5881934 h 6032228"/>
              <a:gd name="connsiteX35" fmla="*/ 3066097 w 6737282"/>
              <a:gd name="connsiteY35" fmla="*/ 5942660 h 6032228"/>
              <a:gd name="connsiteX36" fmla="*/ 3738008 w 6737282"/>
              <a:gd name="connsiteY36" fmla="*/ 5942660 h 6032228"/>
              <a:gd name="connsiteX37" fmla="*/ 3842494 w 6737282"/>
              <a:gd name="connsiteY37" fmla="*/ 5881934 h 6032228"/>
              <a:gd name="connsiteX38" fmla="*/ 4177724 w 6737282"/>
              <a:gd name="connsiteY38" fmla="*/ 5302148 h 6032228"/>
              <a:gd name="connsiteX39" fmla="*/ 4177724 w 6737282"/>
              <a:gd name="connsiteY39" fmla="*/ 5183586 h 6032228"/>
              <a:gd name="connsiteX40" fmla="*/ 3842494 w 6737282"/>
              <a:gd name="connsiteY40" fmla="*/ 4603800 h 6032228"/>
              <a:gd name="connsiteX41" fmla="*/ 3798414 w 6737282"/>
              <a:gd name="connsiteY41" fmla="*/ 4559340 h 6032228"/>
              <a:gd name="connsiteX42" fmla="*/ 3793313 w 6737282"/>
              <a:gd name="connsiteY42" fmla="*/ 4557203 h 6032228"/>
              <a:gd name="connsiteX43" fmla="*/ 3820657 w 6737282"/>
              <a:gd name="connsiteY43" fmla="*/ 4509913 h 6032228"/>
              <a:gd name="connsiteX44" fmla="*/ 3840991 w 6737282"/>
              <a:gd name="connsiteY44" fmla="*/ 4474742 h 6032228"/>
              <a:gd name="connsiteX45" fmla="*/ 3819900 w 6737282"/>
              <a:gd name="connsiteY45" fmla="*/ 4465898 h 6032228"/>
              <a:gd name="connsiteX46" fmla="*/ 3784219 w 6737282"/>
              <a:gd name="connsiteY46" fmla="*/ 4461158 h 6032228"/>
              <a:gd name="connsiteX47" fmla="*/ 3026307 w 6737282"/>
              <a:gd name="connsiteY47" fmla="*/ 4461158 h 6032228"/>
              <a:gd name="connsiteX48" fmla="*/ 2910084 w 6737282"/>
              <a:gd name="connsiteY48" fmla="*/ 4529655 h 6032228"/>
              <a:gd name="connsiteX49" fmla="*/ 2530310 w 6737282"/>
              <a:gd name="connsiteY49" fmla="*/ 5183651 h 6032228"/>
              <a:gd name="connsiteX50" fmla="*/ 2530310 w 6737282"/>
              <a:gd name="connsiteY50" fmla="*/ 5317387 h 6032228"/>
              <a:gd name="connsiteX51" fmla="*/ 2655664 w 6737282"/>
              <a:gd name="connsiteY51" fmla="*/ 5533256 h 6032228"/>
              <a:gd name="connsiteX52" fmla="*/ 2674015 w 6737282"/>
              <a:gd name="connsiteY52" fmla="*/ 5564857 h 6032228"/>
              <a:gd name="connsiteX53" fmla="*/ 2589005 w 6737282"/>
              <a:gd name="connsiteY53" fmla="*/ 5564857 h 6032228"/>
              <a:gd name="connsiteX54" fmla="*/ 1224899 w 6737282"/>
              <a:gd name="connsiteY54" fmla="*/ 5564857 h 6032228"/>
              <a:gd name="connsiteX55" fmla="*/ 948151 w 6737282"/>
              <a:gd name="connsiteY55" fmla="*/ 5401750 h 6032228"/>
              <a:gd name="connsiteX56" fmla="*/ 43851 w 6737282"/>
              <a:gd name="connsiteY56" fmla="*/ 3844482 h 6032228"/>
              <a:gd name="connsiteX57" fmla="*/ 43851 w 6737282"/>
              <a:gd name="connsiteY57" fmla="*/ 3526038 h 6032228"/>
              <a:gd name="connsiteX58" fmla="*/ 948151 w 6737282"/>
              <a:gd name="connsiteY58" fmla="*/ 1968768 h 6032228"/>
              <a:gd name="connsiteX59" fmla="*/ 1224899 w 6737282"/>
              <a:gd name="connsiteY59" fmla="*/ 1805663 h 6032228"/>
              <a:gd name="connsiteX60" fmla="*/ 4371720 w 6737282"/>
              <a:gd name="connsiteY60" fmla="*/ 257854 h 6032228"/>
              <a:gd name="connsiteX61" fmla="*/ 5796146 w 6737282"/>
              <a:gd name="connsiteY61" fmla="*/ 257854 h 6032228"/>
              <a:gd name="connsiteX62" fmla="*/ 5999634 w 6737282"/>
              <a:gd name="connsiteY62" fmla="*/ 374270 h 6032228"/>
              <a:gd name="connsiteX63" fmla="*/ 6711846 w 6737282"/>
              <a:gd name="connsiteY63" fmla="*/ 1628971 h 6032228"/>
              <a:gd name="connsiteX64" fmla="*/ 6711846 w 6737282"/>
              <a:gd name="connsiteY64" fmla="*/ 1870427 h 6032228"/>
              <a:gd name="connsiteX65" fmla="*/ 5999634 w 6737282"/>
              <a:gd name="connsiteY65" fmla="*/ 3125126 h 6032228"/>
              <a:gd name="connsiteX66" fmla="*/ 5796146 w 6737282"/>
              <a:gd name="connsiteY66" fmla="*/ 3241542 h 6032228"/>
              <a:gd name="connsiteX67" fmla="*/ 4371720 w 6737282"/>
              <a:gd name="connsiteY67" fmla="*/ 3241542 h 6032228"/>
              <a:gd name="connsiteX68" fmla="*/ 4168233 w 6737282"/>
              <a:gd name="connsiteY68" fmla="*/ 3125126 h 6032228"/>
              <a:gd name="connsiteX69" fmla="*/ 3456020 w 6737282"/>
              <a:gd name="connsiteY69" fmla="*/ 1870427 h 6032228"/>
              <a:gd name="connsiteX70" fmla="*/ 3456020 w 6737282"/>
              <a:gd name="connsiteY70" fmla="*/ 1628971 h 6032228"/>
              <a:gd name="connsiteX71" fmla="*/ 4168233 w 6737282"/>
              <a:gd name="connsiteY71" fmla="*/ 374270 h 6032228"/>
              <a:gd name="connsiteX72" fmla="*/ 4371720 w 6737282"/>
              <a:gd name="connsiteY72" fmla="*/ 257854 h 6032228"/>
              <a:gd name="connsiteX73" fmla="*/ 2350132 w 6737282"/>
              <a:gd name="connsiteY73" fmla="*/ 0 h 6032228"/>
              <a:gd name="connsiteX74" fmla="*/ 3150522 w 6737282"/>
              <a:gd name="connsiteY74" fmla="*/ 0 h 6032228"/>
              <a:gd name="connsiteX75" fmla="*/ 3264863 w 6737282"/>
              <a:gd name="connsiteY75" fmla="*/ 65415 h 6032228"/>
              <a:gd name="connsiteX76" fmla="*/ 3665057 w 6737282"/>
              <a:gd name="connsiteY76" fmla="*/ 770436 h 6032228"/>
              <a:gd name="connsiteX77" fmla="*/ 3665057 w 6737282"/>
              <a:gd name="connsiteY77" fmla="*/ 906111 h 6032228"/>
              <a:gd name="connsiteX78" fmla="*/ 3264863 w 6737282"/>
              <a:gd name="connsiteY78" fmla="*/ 1611131 h 6032228"/>
              <a:gd name="connsiteX79" fmla="*/ 3150522 w 6737282"/>
              <a:gd name="connsiteY79" fmla="*/ 1676547 h 6032228"/>
              <a:gd name="connsiteX80" fmla="*/ 2350132 w 6737282"/>
              <a:gd name="connsiteY80" fmla="*/ 1676547 h 6032228"/>
              <a:gd name="connsiteX81" fmla="*/ 2235791 w 6737282"/>
              <a:gd name="connsiteY81" fmla="*/ 1611131 h 6032228"/>
              <a:gd name="connsiteX82" fmla="*/ 1835596 w 6737282"/>
              <a:gd name="connsiteY82" fmla="*/ 906111 h 6032228"/>
              <a:gd name="connsiteX83" fmla="*/ 1835596 w 6737282"/>
              <a:gd name="connsiteY83" fmla="*/ 770436 h 6032228"/>
              <a:gd name="connsiteX84" fmla="*/ 2235791 w 6737282"/>
              <a:gd name="connsiteY84" fmla="*/ 65415 h 6032228"/>
              <a:gd name="connsiteX85" fmla="*/ 2350132 w 6737282"/>
              <a:gd name="connsiteY85" fmla="*/ 0 h 603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737282" h="6032228">
                <a:moveTo>
                  <a:pt x="3069307" y="4550727"/>
                </a:moveTo>
                <a:cubicBezTo>
                  <a:pt x="3069307" y="4550727"/>
                  <a:pt x="3069307" y="4550727"/>
                  <a:pt x="3741218" y="4550727"/>
                </a:cubicBezTo>
                <a:cubicBezTo>
                  <a:pt x="3752102" y="4550727"/>
                  <a:pt x="3762715" y="4552172"/>
                  <a:pt x="3772850" y="4554928"/>
                </a:cubicBezTo>
                <a:lnTo>
                  <a:pt x="3794605" y="4564050"/>
                </a:lnTo>
                <a:lnTo>
                  <a:pt x="3781310" y="4587045"/>
                </a:lnTo>
                <a:cubicBezTo>
                  <a:pt x="3661093" y="4794962"/>
                  <a:pt x="3507216" y="5061097"/>
                  <a:pt x="3310252" y="5401750"/>
                </a:cubicBezTo>
                <a:cubicBezTo>
                  <a:pt x="3251786" y="5502720"/>
                  <a:pt x="3146542" y="5564857"/>
                  <a:pt x="3029607" y="5564857"/>
                </a:cubicBezTo>
                <a:cubicBezTo>
                  <a:pt x="3029607" y="5564857"/>
                  <a:pt x="3029607" y="5564857"/>
                  <a:pt x="2804017" y="5564857"/>
                </a:cubicBezTo>
                <a:lnTo>
                  <a:pt x="2777701" y="5564857"/>
                </a:lnTo>
                <a:lnTo>
                  <a:pt x="2752589" y="5521614"/>
                </a:lnTo>
                <a:cubicBezTo>
                  <a:pt x="2717623" y="5461398"/>
                  <a:pt x="2676936" y="5391332"/>
                  <a:pt x="2629590" y="5309799"/>
                </a:cubicBezTo>
                <a:cubicBezTo>
                  <a:pt x="2607824" y="5273652"/>
                  <a:pt x="2607824" y="5227386"/>
                  <a:pt x="2629590" y="5191240"/>
                </a:cubicBezTo>
                <a:cubicBezTo>
                  <a:pt x="2629590" y="5191240"/>
                  <a:pt x="2629590" y="5191240"/>
                  <a:pt x="2966272" y="4611452"/>
                </a:cubicBezTo>
                <a:cubicBezTo>
                  <a:pt x="2986590" y="4573861"/>
                  <a:pt x="3027221" y="4550727"/>
                  <a:pt x="3069307" y="4550727"/>
                </a:cubicBezTo>
                <a:close/>
                <a:moveTo>
                  <a:pt x="1224899" y="1805663"/>
                </a:moveTo>
                <a:cubicBezTo>
                  <a:pt x="1224899" y="1805663"/>
                  <a:pt x="1224899" y="1805663"/>
                  <a:pt x="3029607" y="1805663"/>
                </a:cubicBezTo>
                <a:cubicBezTo>
                  <a:pt x="3146542" y="1805663"/>
                  <a:pt x="3251786" y="1867798"/>
                  <a:pt x="3310252" y="1968768"/>
                </a:cubicBezTo>
                <a:cubicBezTo>
                  <a:pt x="3310252" y="1968768"/>
                  <a:pt x="3310252" y="1968768"/>
                  <a:pt x="4210657" y="3526038"/>
                </a:cubicBezTo>
                <a:cubicBezTo>
                  <a:pt x="4269126" y="3623125"/>
                  <a:pt x="4269126" y="3747395"/>
                  <a:pt x="4210657" y="3844482"/>
                </a:cubicBezTo>
                <a:cubicBezTo>
                  <a:pt x="4210657" y="3844482"/>
                  <a:pt x="4210657" y="3844482"/>
                  <a:pt x="3876331" y="4422707"/>
                </a:cubicBezTo>
                <a:lnTo>
                  <a:pt x="3848154" y="4471437"/>
                </a:lnTo>
                <a:lnTo>
                  <a:pt x="3849146" y="4471853"/>
                </a:lnTo>
                <a:cubicBezTo>
                  <a:pt x="3869404" y="4483677"/>
                  <a:pt x="3886591" y="4500801"/>
                  <a:pt x="3898870" y="4522003"/>
                </a:cubicBezTo>
                <a:cubicBezTo>
                  <a:pt x="3898870" y="4522003"/>
                  <a:pt x="3898870" y="4522003"/>
                  <a:pt x="4277006" y="5175999"/>
                </a:cubicBezTo>
                <a:cubicBezTo>
                  <a:pt x="4301561" y="5216772"/>
                  <a:pt x="4301561" y="5268961"/>
                  <a:pt x="4277006" y="5309735"/>
                </a:cubicBezTo>
                <a:cubicBezTo>
                  <a:pt x="4277006" y="5309735"/>
                  <a:pt x="4277006" y="5309735"/>
                  <a:pt x="3898870" y="5963729"/>
                </a:cubicBezTo>
                <a:cubicBezTo>
                  <a:pt x="3874314" y="6006133"/>
                  <a:pt x="3830116" y="6032228"/>
                  <a:pt x="3781007" y="6032228"/>
                </a:cubicBezTo>
                <a:cubicBezTo>
                  <a:pt x="3781007" y="6032228"/>
                  <a:pt x="3781007" y="6032228"/>
                  <a:pt x="3023096" y="6032228"/>
                </a:cubicBezTo>
                <a:cubicBezTo>
                  <a:pt x="2975623" y="6032228"/>
                  <a:pt x="2929790" y="6006133"/>
                  <a:pt x="2906872" y="5963729"/>
                </a:cubicBezTo>
                <a:cubicBezTo>
                  <a:pt x="2906872" y="5963729"/>
                  <a:pt x="2906872" y="5963729"/>
                  <a:pt x="2703170" y="5612942"/>
                </a:cubicBezTo>
                <a:lnTo>
                  <a:pt x="2680159" y="5573313"/>
                </a:lnTo>
                <a:lnTo>
                  <a:pt x="2698265" y="5573313"/>
                </a:lnTo>
                <a:lnTo>
                  <a:pt x="2783846" y="5573313"/>
                </a:lnTo>
                <a:lnTo>
                  <a:pt x="2821023" y="5637336"/>
                </a:lnTo>
                <a:cubicBezTo>
                  <a:pt x="2963060" y="5881934"/>
                  <a:pt x="2963060" y="5881934"/>
                  <a:pt x="2963060" y="5881934"/>
                </a:cubicBezTo>
                <a:cubicBezTo>
                  <a:pt x="2983378" y="5919525"/>
                  <a:pt x="3024012" y="5942660"/>
                  <a:pt x="3066097" y="5942660"/>
                </a:cubicBezTo>
                <a:cubicBezTo>
                  <a:pt x="3738008" y="5942660"/>
                  <a:pt x="3738008" y="5942660"/>
                  <a:pt x="3738008" y="5942660"/>
                </a:cubicBezTo>
                <a:cubicBezTo>
                  <a:pt x="3781543" y="5942660"/>
                  <a:pt x="3820726" y="5919525"/>
                  <a:pt x="3842494" y="5881934"/>
                </a:cubicBezTo>
                <a:cubicBezTo>
                  <a:pt x="4177724" y="5302148"/>
                  <a:pt x="4177724" y="5302148"/>
                  <a:pt x="4177724" y="5302148"/>
                </a:cubicBezTo>
                <a:cubicBezTo>
                  <a:pt x="4199492" y="5266000"/>
                  <a:pt x="4199492" y="5219733"/>
                  <a:pt x="4177724" y="5183586"/>
                </a:cubicBezTo>
                <a:cubicBezTo>
                  <a:pt x="3842494" y="4603800"/>
                  <a:pt x="3842494" y="4603800"/>
                  <a:pt x="3842494" y="4603800"/>
                </a:cubicBezTo>
                <a:cubicBezTo>
                  <a:pt x="3831610" y="4585003"/>
                  <a:pt x="3816372" y="4569821"/>
                  <a:pt x="3798414" y="4559340"/>
                </a:cubicBezTo>
                <a:lnTo>
                  <a:pt x="3793313" y="4557203"/>
                </a:lnTo>
                <a:lnTo>
                  <a:pt x="3820657" y="4509913"/>
                </a:lnTo>
                <a:lnTo>
                  <a:pt x="3840991" y="4474742"/>
                </a:lnTo>
                <a:lnTo>
                  <a:pt x="3819900" y="4465898"/>
                </a:lnTo>
                <a:cubicBezTo>
                  <a:pt x="3808466" y="4462788"/>
                  <a:pt x="3796496" y="4461158"/>
                  <a:pt x="3784219" y="4461158"/>
                </a:cubicBezTo>
                <a:cubicBezTo>
                  <a:pt x="3026307" y="4461158"/>
                  <a:pt x="3026307" y="4461158"/>
                  <a:pt x="3026307" y="4461158"/>
                </a:cubicBezTo>
                <a:cubicBezTo>
                  <a:pt x="2978836" y="4461158"/>
                  <a:pt x="2933001" y="4487252"/>
                  <a:pt x="2910084" y="4529655"/>
                </a:cubicBezTo>
                <a:cubicBezTo>
                  <a:pt x="2530310" y="5183651"/>
                  <a:pt x="2530310" y="5183651"/>
                  <a:pt x="2530310" y="5183651"/>
                </a:cubicBezTo>
                <a:cubicBezTo>
                  <a:pt x="2505754" y="5224424"/>
                  <a:pt x="2505754" y="5276613"/>
                  <a:pt x="2530310" y="5317387"/>
                </a:cubicBezTo>
                <a:cubicBezTo>
                  <a:pt x="2577781" y="5399135"/>
                  <a:pt x="2619318" y="5470667"/>
                  <a:pt x="2655664" y="5533256"/>
                </a:cubicBezTo>
                <a:lnTo>
                  <a:pt x="2674015" y="5564857"/>
                </a:lnTo>
                <a:lnTo>
                  <a:pt x="2589005" y="5564857"/>
                </a:lnTo>
                <a:cubicBezTo>
                  <a:pt x="2324644" y="5564857"/>
                  <a:pt x="1901666" y="5564857"/>
                  <a:pt x="1224899" y="5564857"/>
                </a:cubicBezTo>
                <a:cubicBezTo>
                  <a:pt x="1111863" y="5564857"/>
                  <a:pt x="1002722" y="5502720"/>
                  <a:pt x="948151" y="5401750"/>
                </a:cubicBezTo>
                <a:cubicBezTo>
                  <a:pt x="948151" y="5401750"/>
                  <a:pt x="948151" y="5401750"/>
                  <a:pt x="43851" y="3844482"/>
                </a:cubicBezTo>
                <a:cubicBezTo>
                  <a:pt x="-14618" y="3747395"/>
                  <a:pt x="-14618" y="3623125"/>
                  <a:pt x="43851" y="3526038"/>
                </a:cubicBezTo>
                <a:cubicBezTo>
                  <a:pt x="43851" y="3526038"/>
                  <a:pt x="43851" y="3526038"/>
                  <a:pt x="948151" y="1968768"/>
                </a:cubicBezTo>
                <a:cubicBezTo>
                  <a:pt x="1002722" y="1867798"/>
                  <a:pt x="1111863" y="1805663"/>
                  <a:pt x="1224899" y="1805663"/>
                </a:cubicBezTo>
                <a:close/>
                <a:moveTo>
                  <a:pt x="4371720" y="257854"/>
                </a:moveTo>
                <a:cubicBezTo>
                  <a:pt x="5796146" y="257854"/>
                  <a:pt x="5796146" y="257854"/>
                  <a:pt x="5796146" y="257854"/>
                </a:cubicBezTo>
                <a:cubicBezTo>
                  <a:pt x="5868214" y="257854"/>
                  <a:pt x="5961481" y="309594"/>
                  <a:pt x="5999634" y="374270"/>
                </a:cubicBezTo>
                <a:cubicBezTo>
                  <a:pt x="6711846" y="1628971"/>
                  <a:pt x="6711846" y="1628971"/>
                  <a:pt x="6711846" y="1628971"/>
                </a:cubicBezTo>
                <a:cubicBezTo>
                  <a:pt x="6745761" y="1697958"/>
                  <a:pt x="6745761" y="1801438"/>
                  <a:pt x="6711846" y="1870427"/>
                </a:cubicBezTo>
                <a:cubicBezTo>
                  <a:pt x="5999634" y="3125126"/>
                  <a:pt x="5999634" y="3125126"/>
                  <a:pt x="5999634" y="3125126"/>
                </a:cubicBezTo>
                <a:cubicBezTo>
                  <a:pt x="5961481" y="3189803"/>
                  <a:pt x="5868214" y="3241542"/>
                  <a:pt x="5796146" y="3241542"/>
                </a:cubicBezTo>
                <a:lnTo>
                  <a:pt x="4371720" y="3241542"/>
                </a:lnTo>
                <a:cubicBezTo>
                  <a:pt x="4295413" y="3241542"/>
                  <a:pt x="4202148" y="3189803"/>
                  <a:pt x="4168233" y="3125126"/>
                </a:cubicBezTo>
                <a:cubicBezTo>
                  <a:pt x="3456020" y="1870427"/>
                  <a:pt x="3456020" y="1870427"/>
                  <a:pt x="3456020" y="1870427"/>
                </a:cubicBezTo>
                <a:cubicBezTo>
                  <a:pt x="3417865" y="1801438"/>
                  <a:pt x="3417865" y="1697958"/>
                  <a:pt x="3456020" y="1628971"/>
                </a:cubicBezTo>
                <a:cubicBezTo>
                  <a:pt x="4168233" y="374270"/>
                  <a:pt x="4168233" y="374270"/>
                  <a:pt x="4168233" y="374270"/>
                </a:cubicBezTo>
                <a:cubicBezTo>
                  <a:pt x="4202148" y="309594"/>
                  <a:pt x="4295413" y="257854"/>
                  <a:pt x="4371720" y="257854"/>
                </a:cubicBezTo>
                <a:close/>
                <a:moveTo>
                  <a:pt x="2350132" y="0"/>
                </a:moveTo>
                <a:cubicBezTo>
                  <a:pt x="3150522" y="0"/>
                  <a:pt x="3150522" y="0"/>
                  <a:pt x="3150522" y="0"/>
                </a:cubicBezTo>
                <a:cubicBezTo>
                  <a:pt x="3191018" y="0"/>
                  <a:pt x="3243425" y="29073"/>
                  <a:pt x="3264863" y="65415"/>
                </a:cubicBezTo>
                <a:cubicBezTo>
                  <a:pt x="3665057" y="770436"/>
                  <a:pt x="3665057" y="770436"/>
                  <a:pt x="3665057" y="770436"/>
                </a:cubicBezTo>
                <a:cubicBezTo>
                  <a:pt x="3684115" y="809200"/>
                  <a:pt x="3684115" y="867346"/>
                  <a:pt x="3665057" y="906111"/>
                </a:cubicBezTo>
                <a:cubicBezTo>
                  <a:pt x="3264863" y="1611131"/>
                  <a:pt x="3264863" y="1611131"/>
                  <a:pt x="3264863" y="1611131"/>
                </a:cubicBezTo>
                <a:cubicBezTo>
                  <a:pt x="3243425" y="1647474"/>
                  <a:pt x="3191018" y="1676547"/>
                  <a:pt x="3150522" y="1676547"/>
                </a:cubicBezTo>
                <a:lnTo>
                  <a:pt x="2350132" y="1676547"/>
                </a:lnTo>
                <a:cubicBezTo>
                  <a:pt x="2307254" y="1676547"/>
                  <a:pt x="2254848" y="1647474"/>
                  <a:pt x="2235791" y="1611131"/>
                </a:cubicBezTo>
                <a:cubicBezTo>
                  <a:pt x="1835596" y="906111"/>
                  <a:pt x="1835596" y="906111"/>
                  <a:pt x="1835596" y="906111"/>
                </a:cubicBezTo>
                <a:cubicBezTo>
                  <a:pt x="1814157" y="867346"/>
                  <a:pt x="1814157" y="809200"/>
                  <a:pt x="1835596" y="770436"/>
                </a:cubicBezTo>
                <a:cubicBezTo>
                  <a:pt x="2235791" y="65415"/>
                  <a:pt x="2235791" y="65415"/>
                  <a:pt x="2235791" y="65415"/>
                </a:cubicBezTo>
                <a:cubicBezTo>
                  <a:pt x="2254848" y="29073"/>
                  <a:pt x="2307254" y="0"/>
                  <a:pt x="2350132"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el 1"/>
          <p:cNvSpPr>
            <a:spLocks noGrp="1"/>
          </p:cNvSpPr>
          <p:nvPr>
            <p:ph type="ctrTitle"/>
          </p:nvPr>
        </p:nvSpPr>
        <p:spPr>
          <a:xfrm>
            <a:off x="4937760" y="3865615"/>
            <a:ext cx="6757415" cy="1748006"/>
          </a:xfrm>
        </p:spPr>
        <p:txBody>
          <a:bodyPr anchor="t">
            <a:normAutofit/>
          </a:bodyPr>
          <a:lstStyle/>
          <a:p>
            <a:pPr algn="r"/>
            <a:r>
              <a:rPr lang="de-CH" sz="5000" dirty="0"/>
              <a:t>Zuger Kompetenzpässe</a:t>
            </a:r>
            <a:br>
              <a:rPr lang="de-CH" sz="5000" dirty="0"/>
            </a:br>
            <a:r>
              <a:rPr lang="de-CH" sz="5000" dirty="0"/>
              <a:t>Medien und Informatik</a:t>
            </a:r>
          </a:p>
        </p:txBody>
      </p:sp>
      <p:sp>
        <p:nvSpPr>
          <p:cNvPr id="3" name="Untertitel 2"/>
          <p:cNvSpPr>
            <a:spLocks noGrp="1"/>
          </p:cNvSpPr>
          <p:nvPr>
            <p:ph type="subTitle" idx="1"/>
          </p:nvPr>
        </p:nvSpPr>
        <p:spPr>
          <a:xfrm>
            <a:off x="7516365" y="917226"/>
            <a:ext cx="4178808" cy="2356033"/>
          </a:xfrm>
        </p:spPr>
        <p:txBody>
          <a:bodyPr anchor="b">
            <a:normAutofit/>
          </a:bodyPr>
          <a:lstStyle/>
          <a:p>
            <a:pPr algn="r"/>
            <a:r>
              <a:rPr lang="de-CH" dirty="0"/>
              <a:t>2022</a:t>
            </a: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8112" y="3798522"/>
            <a:ext cx="2964704" cy="704116"/>
          </a:xfrm>
          <a:prstGeom prst="rect">
            <a:avLst/>
          </a:prstGeom>
        </p:spPr>
      </p:pic>
      <p:pic>
        <p:nvPicPr>
          <p:cNvPr id="6" name="Grafik 5">
            <a:extLst>
              <a:ext uri="{FF2B5EF4-FFF2-40B4-BE49-F238E27FC236}">
                <a16:creationId xmlns:a16="http://schemas.microsoft.com/office/drawing/2014/main" id="{6BAB9397-8978-4566-89D1-70374DDD962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606834" y="1138176"/>
            <a:ext cx="2076368" cy="2135083"/>
          </a:xfrm>
          <a:prstGeom prst="rect">
            <a:avLst/>
          </a:prstGeom>
        </p:spPr>
      </p:pic>
    </p:spTree>
    <p:extLst>
      <p:ext uri="{BB962C8B-B14F-4D97-AF65-F5344CB8AC3E}">
        <p14:creationId xmlns:p14="http://schemas.microsoft.com/office/powerpoint/2010/main" val="3944074604"/>
      </p:ext>
    </p:extLst>
  </p:cSld>
  <p:clrMapOvr>
    <a:masterClrMapping/>
  </p:clrMapOvr>
  <mc:AlternateContent xmlns:mc="http://schemas.openxmlformats.org/markup-compatibility/2006" xmlns:p14="http://schemas.microsoft.com/office/powerpoint/2010/main">
    <mc:Choice Requires="p14">
      <p:transition spd="slow" p14:dur="2000" advTm="18343"/>
    </mc:Choice>
    <mc:Fallback xmlns="">
      <p:transition spd="slow" advTm="1834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277984F-755F-4CDD-A4A2-9289757478E5}"/>
              </a:ext>
            </a:extLst>
          </p:cNvPr>
          <p:cNvSpPr>
            <a:spLocks noGrp="1"/>
          </p:cNvSpPr>
          <p:nvPr>
            <p:ph type="title"/>
          </p:nvPr>
        </p:nvSpPr>
        <p:spPr>
          <a:xfrm>
            <a:off x="630935" y="640079"/>
            <a:ext cx="5237601" cy="1502619"/>
          </a:xfrm>
        </p:spPr>
        <p:txBody>
          <a:bodyPr anchor="b">
            <a:normAutofit/>
          </a:bodyPr>
          <a:lstStyle/>
          <a:p>
            <a:r>
              <a:rPr lang="de-CH" sz="4600"/>
              <a:t>Beispiel LP-Version Zyklus 3</a:t>
            </a:r>
          </a:p>
        </p:txBody>
      </p:sp>
      <p:sp>
        <p:nvSpPr>
          <p:cNvPr id="21"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BF02BC9B-CE52-48D1-B135-9EBA56793D19}"/>
              </a:ext>
            </a:extLst>
          </p:cNvPr>
          <p:cNvSpPr>
            <a:spLocks noGrp="1"/>
          </p:cNvSpPr>
          <p:nvPr>
            <p:ph idx="1"/>
          </p:nvPr>
        </p:nvSpPr>
        <p:spPr>
          <a:xfrm>
            <a:off x="630936" y="2660904"/>
            <a:ext cx="4818888" cy="3547872"/>
          </a:xfrm>
        </p:spPr>
        <p:txBody>
          <a:bodyPr anchor="t">
            <a:normAutofit/>
          </a:bodyPr>
          <a:lstStyle/>
          <a:p>
            <a:r>
              <a:rPr lang="de-CH" sz="2200" dirty="0">
                <a:cs typeface="Calibri"/>
              </a:rPr>
              <a:t>Komplexität der Kompetenzen sichtbar machen</a:t>
            </a:r>
          </a:p>
          <a:p>
            <a:endParaRPr lang="de-CH" sz="2200" dirty="0">
              <a:cs typeface="Calibri"/>
            </a:endParaRPr>
          </a:p>
          <a:p>
            <a:r>
              <a:rPr lang="de-CH" sz="2200" dirty="0">
                <a:cs typeface="Calibri"/>
              </a:rPr>
              <a:t>Dokumentation von Unterricht und Entwicklungen innerhalb der Klasse</a:t>
            </a:r>
          </a:p>
          <a:p>
            <a:endParaRPr lang="en-US" sz="2200" dirty="0">
              <a:cs typeface="Calibri" panose="020F0502020204030204"/>
            </a:endParaRPr>
          </a:p>
          <a:p>
            <a:endParaRPr lang="en-US" sz="2200" dirty="0">
              <a:cs typeface="Calibri" panose="020F0502020204030204"/>
            </a:endParaRPr>
          </a:p>
        </p:txBody>
      </p:sp>
      <p:pic>
        <p:nvPicPr>
          <p:cNvPr id="4" name="Grafik 3">
            <a:extLst>
              <a:ext uri="{FF2B5EF4-FFF2-40B4-BE49-F238E27FC236}">
                <a16:creationId xmlns:a16="http://schemas.microsoft.com/office/drawing/2014/main" id="{08CD2347-7DCA-42B2-B704-174EB54703F6}"/>
              </a:ext>
            </a:extLst>
          </p:cNvPr>
          <p:cNvPicPr>
            <a:picLocks noChangeAspect="1"/>
          </p:cNvPicPr>
          <p:nvPr/>
        </p:nvPicPr>
        <p:blipFill>
          <a:blip r:embed="rId3"/>
          <a:stretch>
            <a:fillRect/>
          </a:stretch>
        </p:blipFill>
        <p:spPr>
          <a:xfrm>
            <a:off x="6952982" y="26829"/>
            <a:ext cx="4608081" cy="6852166"/>
          </a:xfrm>
          <a:prstGeom prst="rect">
            <a:avLst/>
          </a:prstGeom>
        </p:spPr>
      </p:pic>
      <p:sp>
        <p:nvSpPr>
          <p:cNvPr id="3" name="Fußzeilenplatzhalter 2">
            <a:extLst>
              <a:ext uri="{FF2B5EF4-FFF2-40B4-BE49-F238E27FC236}">
                <a16:creationId xmlns:a16="http://schemas.microsoft.com/office/drawing/2014/main" id="{005CB60A-C372-4F62-A169-994D9C8621A5}"/>
              </a:ext>
            </a:extLst>
          </p:cNvPr>
          <p:cNvSpPr>
            <a:spLocks noGrp="1"/>
          </p:cNvSpPr>
          <p:nvPr>
            <p:ph type="ftr" sz="quarter" idx="11"/>
          </p:nvPr>
        </p:nvSpPr>
        <p:spPr>
          <a:xfrm>
            <a:off x="213425" y="6320810"/>
            <a:ext cx="4688184" cy="365125"/>
          </a:xfrm>
        </p:spPr>
        <p:txBody>
          <a:bodyPr/>
          <a:lstStyle/>
          <a:p>
            <a:r>
              <a:rPr lang="de-DE"/>
              <a:t>MI-Kompetenzpässe Kanton Zug</a:t>
            </a:r>
            <a:endParaRPr lang="de-CH" dirty="0"/>
          </a:p>
        </p:txBody>
      </p:sp>
    </p:spTree>
    <p:extLst>
      <p:ext uri="{BB962C8B-B14F-4D97-AF65-F5344CB8AC3E}">
        <p14:creationId xmlns:p14="http://schemas.microsoft.com/office/powerpoint/2010/main" val="3957569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277984F-755F-4CDD-A4A2-9289757478E5}"/>
              </a:ext>
            </a:extLst>
          </p:cNvPr>
          <p:cNvSpPr>
            <a:spLocks noGrp="1"/>
          </p:cNvSpPr>
          <p:nvPr>
            <p:ph type="title"/>
          </p:nvPr>
        </p:nvSpPr>
        <p:spPr>
          <a:xfrm>
            <a:off x="630935" y="640079"/>
            <a:ext cx="5237601" cy="1502619"/>
          </a:xfrm>
        </p:spPr>
        <p:txBody>
          <a:bodyPr anchor="b">
            <a:normAutofit/>
          </a:bodyPr>
          <a:lstStyle/>
          <a:p>
            <a:r>
              <a:rPr lang="de-CH" sz="4600"/>
              <a:t>Beispiel LP-Version Zyklus 3</a:t>
            </a:r>
          </a:p>
        </p:txBody>
      </p:sp>
      <p:sp>
        <p:nvSpPr>
          <p:cNvPr id="21"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BF02BC9B-CE52-48D1-B135-9EBA56793D19}"/>
              </a:ext>
            </a:extLst>
          </p:cNvPr>
          <p:cNvSpPr>
            <a:spLocks noGrp="1"/>
          </p:cNvSpPr>
          <p:nvPr>
            <p:ph idx="1"/>
          </p:nvPr>
        </p:nvSpPr>
        <p:spPr>
          <a:xfrm>
            <a:off x="630936" y="2660904"/>
            <a:ext cx="4818888" cy="3547872"/>
          </a:xfrm>
        </p:spPr>
        <p:txBody>
          <a:bodyPr anchor="t">
            <a:normAutofit/>
          </a:bodyPr>
          <a:lstStyle/>
          <a:p>
            <a:r>
              <a:rPr lang="en-US" sz="2200" dirty="0" err="1">
                <a:cs typeface="Calibri"/>
              </a:rPr>
              <a:t>Komplexität</a:t>
            </a:r>
            <a:r>
              <a:rPr lang="en-US" sz="2200" dirty="0">
                <a:cs typeface="Calibri"/>
              </a:rPr>
              <a:t> der </a:t>
            </a:r>
            <a:r>
              <a:rPr lang="en-US" sz="2200" dirty="0" err="1">
                <a:cs typeface="Calibri"/>
              </a:rPr>
              <a:t>Kompetenzen</a:t>
            </a:r>
            <a:r>
              <a:rPr lang="en-US" sz="2200" dirty="0">
                <a:cs typeface="Calibri"/>
              </a:rPr>
              <a:t> </a:t>
            </a:r>
            <a:r>
              <a:rPr lang="en-US" sz="2200" dirty="0" err="1">
                <a:cs typeface="Calibri"/>
              </a:rPr>
              <a:t>sichtbar</a:t>
            </a:r>
            <a:r>
              <a:rPr lang="en-US" sz="2200" dirty="0">
                <a:cs typeface="Calibri"/>
              </a:rPr>
              <a:t> </a:t>
            </a:r>
            <a:r>
              <a:rPr lang="en-US" sz="2200" dirty="0" err="1">
                <a:cs typeface="Calibri"/>
              </a:rPr>
              <a:t>machen</a:t>
            </a:r>
            <a:endParaRPr lang="en-US" sz="2200" dirty="0">
              <a:cs typeface="Calibri" panose="020F0502020204030204"/>
            </a:endParaRPr>
          </a:p>
          <a:p>
            <a:endParaRPr lang="en-US" sz="2200" dirty="0">
              <a:cs typeface="Calibri" panose="020F0502020204030204"/>
            </a:endParaRPr>
          </a:p>
          <a:p>
            <a:r>
              <a:rPr lang="en-US" sz="2200" dirty="0" err="1">
                <a:cs typeface="Calibri" panose="020F0502020204030204"/>
              </a:rPr>
              <a:t>Dokumentation</a:t>
            </a:r>
            <a:r>
              <a:rPr lang="en-US" sz="2200" dirty="0">
                <a:cs typeface="Calibri" panose="020F0502020204030204"/>
              </a:rPr>
              <a:t> von </a:t>
            </a:r>
            <a:r>
              <a:rPr lang="en-US" sz="2200" dirty="0" err="1">
                <a:cs typeface="Calibri" panose="020F0502020204030204"/>
              </a:rPr>
              <a:t>Unterricht</a:t>
            </a:r>
            <a:r>
              <a:rPr lang="en-US" sz="2200" dirty="0">
                <a:cs typeface="Calibri" panose="020F0502020204030204"/>
              </a:rPr>
              <a:t> und </a:t>
            </a:r>
            <a:r>
              <a:rPr lang="en-US" sz="2200" dirty="0" err="1">
                <a:cs typeface="Calibri" panose="020F0502020204030204"/>
              </a:rPr>
              <a:t>Entwicklungen</a:t>
            </a:r>
            <a:r>
              <a:rPr lang="en-US" sz="2200" dirty="0">
                <a:cs typeface="Calibri" panose="020F0502020204030204"/>
              </a:rPr>
              <a:t> </a:t>
            </a:r>
            <a:r>
              <a:rPr lang="en-US" sz="2200" dirty="0" err="1">
                <a:cs typeface="Calibri" panose="020F0502020204030204"/>
              </a:rPr>
              <a:t>innerhalb</a:t>
            </a:r>
            <a:r>
              <a:rPr lang="en-US" sz="2200" dirty="0">
                <a:cs typeface="Calibri" panose="020F0502020204030204"/>
              </a:rPr>
              <a:t> der </a:t>
            </a:r>
            <a:r>
              <a:rPr lang="en-US" sz="2200" dirty="0" err="1">
                <a:cs typeface="Calibri" panose="020F0502020204030204"/>
              </a:rPr>
              <a:t>Klasse</a:t>
            </a:r>
            <a:endParaRPr lang="en-US" sz="2200" dirty="0">
              <a:cs typeface="Calibri" panose="020F0502020204030204"/>
            </a:endParaRPr>
          </a:p>
          <a:p>
            <a:endParaRPr lang="en-US" sz="2200" dirty="0">
              <a:cs typeface="Calibri" panose="020F0502020204030204"/>
            </a:endParaRPr>
          </a:p>
          <a:p>
            <a:endParaRPr lang="en-US" sz="2200" dirty="0">
              <a:cs typeface="Calibri" panose="020F0502020204030204"/>
            </a:endParaRPr>
          </a:p>
        </p:txBody>
      </p:sp>
      <p:pic>
        <p:nvPicPr>
          <p:cNvPr id="4" name="Grafik 3">
            <a:extLst>
              <a:ext uri="{FF2B5EF4-FFF2-40B4-BE49-F238E27FC236}">
                <a16:creationId xmlns:a16="http://schemas.microsoft.com/office/drawing/2014/main" id="{08CD2347-7DCA-42B2-B704-174EB54703F6}"/>
              </a:ext>
            </a:extLst>
          </p:cNvPr>
          <p:cNvPicPr>
            <a:picLocks noChangeAspect="1"/>
          </p:cNvPicPr>
          <p:nvPr/>
        </p:nvPicPr>
        <p:blipFill>
          <a:blip r:embed="rId3"/>
          <a:stretch>
            <a:fillRect/>
          </a:stretch>
        </p:blipFill>
        <p:spPr>
          <a:xfrm>
            <a:off x="6952982" y="26829"/>
            <a:ext cx="4608081" cy="6852166"/>
          </a:xfrm>
          <a:prstGeom prst="rect">
            <a:avLst/>
          </a:prstGeom>
        </p:spPr>
      </p:pic>
      <p:pic>
        <p:nvPicPr>
          <p:cNvPr id="5" name="Grafik 4">
            <a:extLst>
              <a:ext uri="{FF2B5EF4-FFF2-40B4-BE49-F238E27FC236}">
                <a16:creationId xmlns:a16="http://schemas.microsoft.com/office/drawing/2014/main" id="{0A17CBA9-9D51-4C9F-8A84-7B05664EF6BE}"/>
              </a:ext>
            </a:extLst>
          </p:cNvPr>
          <p:cNvPicPr>
            <a:picLocks noChangeAspect="1"/>
          </p:cNvPicPr>
          <p:nvPr/>
        </p:nvPicPr>
        <p:blipFill>
          <a:blip r:embed="rId4"/>
          <a:stretch>
            <a:fillRect/>
          </a:stretch>
        </p:blipFill>
        <p:spPr>
          <a:xfrm>
            <a:off x="515006" y="2528595"/>
            <a:ext cx="11046057" cy="2692325"/>
          </a:xfrm>
          <a:prstGeom prst="rect">
            <a:avLst/>
          </a:prstGeom>
        </p:spPr>
      </p:pic>
      <p:sp>
        <p:nvSpPr>
          <p:cNvPr id="3" name="Fußzeilenplatzhalter 2">
            <a:extLst>
              <a:ext uri="{FF2B5EF4-FFF2-40B4-BE49-F238E27FC236}">
                <a16:creationId xmlns:a16="http://schemas.microsoft.com/office/drawing/2014/main" id="{005CB60A-C372-4F62-A169-994D9C8621A5}"/>
              </a:ext>
            </a:extLst>
          </p:cNvPr>
          <p:cNvSpPr>
            <a:spLocks noGrp="1"/>
          </p:cNvSpPr>
          <p:nvPr>
            <p:ph type="ftr" sz="quarter" idx="11"/>
          </p:nvPr>
        </p:nvSpPr>
        <p:spPr>
          <a:xfrm>
            <a:off x="213425" y="6320810"/>
            <a:ext cx="4688184" cy="365125"/>
          </a:xfrm>
        </p:spPr>
        <p:txBody>
          <a:bodyPr/>
          <a:lstStyle/>
          <a:p>
            <a:r>
              <a:rPr lang="de-DE"/>
              <a:t>MI-Kompetenzpässe Kanton Zug</a:t>
            </a:r>
            <a:endParaRPr lang="de-CH" dirty="0"/>
          </a:p>
        </p:txBody>
      </p:sp>
      <p:sp>
        <p:nvSpPr>
          <p:cNvPr id="6" name="Rechteck: abgerundete Ecken 5">
            <a:extLst>
              <a:ext uri="{FF2B5EF4-FFF2-40B4-BE49-F238E27FC236}">
                <a16:creationId xmlns:a16="http://schemas.microsoft.com/office/drawing/2014/main" id="{0708AF0D-42FB-42C1-8FAF-DEE7B5976B76}"/>
              </a:ext>
            </a:extLst>
          </p:cNvPr>
          <p:cNvSpPr/>
          <p:nvPr/>
        </p:nvSpPr>
        <p:spPr>
          <a:xfrm>
            <a:off x="7462346" y="2722179"/>
            <a:ext cx="4214648" cy="507909"/>
          </a:xfrm>
          <a:prstGeom prst="roundRect">
            <a:avLst/>
          </a:prstGeom>
          <a:no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Tree>
    <p:extLst>
      <p:ext uri="{BB962C8B-B14F-4D97-AF65-F5344CB8AC3E}">
        <p14:creationId xmlns:p14="http://schemas.microsoft.com/office/powerpoint/2010/main" val="383939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8B7429-3D69-4D62-9817-67AD4D628CCE}"/>
              </a:ext>
            </a:extLst>
          </p:cNvPr>
          <p:cNvSpPr>
            <a:spLocks noGrp="1"/>
          </p:cNvSpPr>
          <p:nvPr>
            <p:ph type="title"/>
          </p:nvPr>
        </p:nvSpPr>
        <p:spPr/>
        <p:txBody>
          <a:bodyPr/>
          <a:lstStyle/>
          <a:p>
            <a:r>
              <a:rPr lang="de-DE" dirty="0"/>
              <a:t>So könnte ein ausgefüllter LP-Pass aussehen</a:t>
            </a:r>
            <a:endParaRPr lang="de-CH" dirty="0"/>
          </a:p>
        </p:txBody>
      </p:sp>
      <p:sp>
        <p:nvSpPr>
          <p:cNvPr id="4" name="Fußzeilenplatzhalter 3">
            <a:extLst>
              <a:ext uri="{FF2B5EF4-FFF2-40B4-BE49-F238E27FC236}">
                <a16:creationId xmlns:a16="http://schemas.microsoft.com/office/drawing/2014/main" id="{D9CBD782-21F1-4A62-AE4A-0A0BD59ED6D0}"/>
              </a:ext>
            </a:extLst>
          </p:cNvPr>
          <p:cNvSpPr>
            <a:spLocks noGrp="1"/>
          </p:cNvSpPr>
          <p:nvPr>
            <p:ph type="ftr" sz="quarter" idx="11"/>
          </p:nvPr>
        </p:nvSpPr>
        <p:spPr/>
        <p:txBody>
          <a:bodyPr/>
          <a:lstStyle/>
          <a:p>
            <a:r>
              <a:rPr lang="de-DE"/>
              <a:t>MI-Kompetenzpässe Kanton Zug</a:t>
            </a:r>
            <a:endParaRPr lang="de-CH" dirty="0"/>
          </a:p>
        </p:txBody>
      </p:sp>
      <p:pic>
        <p:nvPicPr>
          <p:cNvPr id="9" name="Grafik 8">
            <a:extLst>
              <a:ext uri="{FF2B5EF4-FFF2-40B4-BE49-F238E27FC236}">
                <a16:creationId xmlns:a16="http://schemas.microsoft.com/office/drawing/2014/main" id="{B157DA01-9FCC-43D0-A02E-52FBBDAEF186}"/>
              </a:ext>
            </a:extLst>
          </p:cNvPr>
          <p:cNvPicPr>
            <a:picLocks noChangeAspect="1"/>
          </p:cNvPicPr>
          <p:nvPr/>
        </p:nvPicPr>
        <p:blipFill rotWithShape="1">
          <a:blip r:embed="rId3"/>
          <a:srcRect t="602" r="966"/>
          <a:stretch/>
        </p:blipFill>
        <p:spPr>
          <a:xfrm>
            <a:off x="838200" y="1537590"/>
            <a:ext cx="9924929" cy="4696579"/>
          </a:xfrm>
          <a:prstGeom prst="rect">
            <a:avLst/>
          </a:prstGeom>
        </p:spPr>
      </p:pic>
      <p:sp>
        <p:nvSpPr>
          <p:cNvPr id="7" name="Textfeld 6">
            <a:extLst>
              <a:ext uri="{FF2B5EF4-FFF2-40B4-BE49-F238E27FC236}">
                <a16:creationId xmlns:a16="http://schemas.microsoft.com/office/drawing/2014/main" id="{F4D74092-1FC6-4304-AA06-FEC76448D9B6}"/>
              </a:ext>
            </a:extLst>
          </p:cNvPr>
          <p:cNvSpPr txBox="1"/>
          <p:nvPr/>
        </p:nvSpPr>
        <p:spPr>
          <a:xfrm rot="1275464">
            <a:off x="7977866" y="3712697"/>
            <a:ext cx="3775516" cy="1323439"/>
          </a:xfrm>
          <a:prstGeom prst="rect">
            <a:avLst/>
          </a:prstGeom>
          <a:solidFill>
            <a:schemeClr val="accent6"/>
          </a:solidFill>
        </p:spPr>
        <p:txBody>
          <a:bodyPr wrap="square" rtlCol="0">
            <a:spAutoFit/>
          </a:bodyPr>
          <a:lstStyle/>
          <a:p>
            <a:r>
              <a:rPr lang="de-DE" sz="4000" dirty="0"/>
              <a:t>Beispiel LP</a:t>
            </a:r>
            <a:br>
              <a:rPr lang="de-DE" sz="4000" dirty="0"/>
            </a:br>
            <a:r>
              <a:rPr lang="de-DE" sz="4000" dirty="0"/>
              <a:t>M+I Zyklus 3</a:t>
            </a:r>
            <a:endParaRPr lang="de-CH" sz="4000" dirty="0"/>
          </a:p>
        </p:txBody>
      </p:sp>
    </p:spTree>
    <p:extLst>
      <p:ext uri="{BB962C8B-B14F-4D97-AF65-F5344CB8AC3E}">
        <p14:creationId xmlns:p14="http://schemas.microsoft.com/office/powerpoint/2010/main" val="3088918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4C01E3-D223-4378-8AF2-CF94C7C0F279}"/>
              </a:ext>
            </a:extLst>
          </p:cNvPr>
          <p:cNvSpPr>
            <a:spLocks noGrp="1"/>
          </p:cNvSpPr>
          <p:nvPr>
            <p:ph type="title"/>
          </p:nvPr>
        </p:nvSpPr>
        <p:spPr/>
        <p:txBody>
          <a:bodyPr/>
          <a:lstStyle/>
          <a:p>
            <a:r>
              <a:rPr lang="de-DE" dirty="0"/>
              <a:t>Variante: MI-Kompetenzpass als OneNote</a:t>
            </a:r>
            <a:endParaRPr lang="de-CH" dirty="0"/>
          </a:p>
        </p:txBody>
      </p:sp>
      <p:sp>
        <p:nvSpPr>
          <p:cNvPr id="4" name="Fußzeilenplatzhalter 3">
            <a:extLst>
              <a:ext uri="{FF2B5EF4-FFF2-40B4-BE49-F238E27FC236}">
                <a16:creationId xmlns:a16="http://schemas.microsoft.com/office/drawing/2014/main" id="{58A97A2A-3322-4C4E-8421-7825A77E091D}"/>
              </a:ext>
            </a:extLst>
          </p:cNvPr>
          <p:cNvSpPr>
            <a:spLocks noGrp="1"/>
          </p:cNvSpPr>
          <p:nvPr>
            <p:ph type="ftr" sz="quarter" idx="11"/>
          </p:nvPr>
        </p:nvSpPr>
        <p:spPr/>
        <p:txBody>
          <a:bodyPr/>
          <a:lstStyle/>
          <a:p>
            <a:r>
              <a:rPr lang="de-DE"/>
              <a:t>MI-Kompetenzpässe Kanton Zug</a:t>
            </a:r>
            <a:endParaRPr lang="de-CH" dirty="0"/>
          </a:p>
        </p:txBody>
      </p:sp>
      <p:pic>
        <p:nvPicPr>
          <p:cNvPr id="13" name="Grafik 12">
            <a:extLst>
              <a:ext uri="{FF2B5EF4-FFF2-40B4-BE49-F238E27FC236}">
                <a16:creationId xmlns:a16="http://schemas.microsoft.com/office/drawing/2014/main" id="{C6108E75-3743-4270-A07F-41B5E8CC46C1}"/>
              </a:ext>
            </a:extLst>
          </p:cNvPr>
          <p:cNvPicPr>
            <a:picLocks noChangeAspect="1"/>
          </p:cNvPicPr>
          <p:nvPr/>
        </p:nvPicPr>
        <p:blipFill>
          <a:blip r:embed="rId3"/>
          <a:stretch>
            <a:fillRect/>
          </a:stretch>
        </p:blipFill>
        <p:spPr>
          <a:xfrm>
            <a:off x="838200" y="1263295"/>
            <a:ext cx="8139339" cy="5573198"/>
          </a:xfrm>
          <a:prstGeom prst="rect">
            <a:avLst/>
          </a:prstGeom>
        </p:spPr>
      </p:pic>
      <p:sp>
        <p:nvSpPr>
          <p:cNvPr id="7" name="Textfeld 6">
            <a:extLst>
              <a:ext uri="{FF2B5EF4-FFF2-40B4-BE49-F238E27FC236}">
                <a16:creationId xmlns:a16="http://schemas.microsoft.com/office/drawing/2014/main" id="{98AAD967-07E9-49A9-B6CE-7FA464F16257}"/>
              </a:ext>
            </a:extLst>
          </p:cNvPr>
          <p:cNvSpPr txBox="1"/>
          <p:nvPr/>
        </p:nvSpPr>
        <p:spPr>
          <a:xfrm rot="1275464">
            <a:off x="8199104" y="1902704"/>
            <a:ext cx="3775516" cy="1323439"/>
          </a:xfrm>
          <a:prstGeom prst="rect">
            <a:avLst/>
          </a:prstGeom>
          <a:solidFill>
            <a:schemeClr val="accent6"/>
          </a:solidFill>
        </p:spPr>
        <p:txBody>
          <a:bodyPr wrap="square" rtlCol="0">
            <a:spAutoFit/>
          </a:bodyPr>
          <a:lstStyle/>
          <a:p>
            <a:r>
              <a:rPr lang="de-DE" sz="4000" dirty="0"/>
              <a:t>Beispiel </a:t>
            </a:r>
          </a:p>
          <a:p>
            <a:r>
              <a:rPr lang="de-DE" sz="4000" dirty="0"/>
              <a:t>U-Team Zyklus 3</a:t>
            </a:r>
            <a:endParaRPr lang="de-CH" sz="4000" dirty="0"/>
          </a:p>
        </p:txBody>
      </p:sp>
    </p:spTree>
    <p:extLst>
      <p:ext uri="{BB962C8B-B14F-4D97-AF65-F5344CB8AC3E}">
        <p14:creationId xmlns:p14="http://schemas.microsoft.com/office/powerpoint/2010/main" val="937799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Isosceles Triangle 31">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1228F05-05DB-4708-AC33-CBD05B8A6701}"/>
              </a:ext>
            </a:extLst>
          </p:cNvPr>
          <p:cNvSpPr>
            <a:spLocks noGrp="1"/>
          </p:cNvSpPr>
          <p:nvPr>
            <p:ph type="title"/>
          </p:nvPr>
        </p:nvSpPr>
        <p:spPr>
          <a:xfrm>
            <a:off x="590228" y="2573633"/>
            <a:ext cx="10515600" cy="1325563"/>
          </a:xfrm>
        </p:spPr>
        <p:txBody>
          <a:bodyPr/>
          <a:lstStyle/>
          <a:p>
            <a:r>
              <a:rPr lang="de-CH" dirty="0"/>
              <a:t>Für wen</a:t>
            </a:r>
            <a:br>
              <a:rPr lang="de-CH" dirty="0"/>
            </a:br>
            <a:r>
              <a:rPr lang="de-CH" dirty="0"/>
              <a:t>und wozu?</a:t>
            </a:r>
          </a:p>
        </p:txBody>
      </p:sp>
      <p:graphicFrame>
        <p:nvGraphicFramePr>
          <p:cNvPr id="17" name="Diagramm 16">
            <a:extLst>
              <a:ext uri="{FF2B5EF4-FFF2-40B4-BE49-F238E27FC236}">
                <a16:creationId xmlns:a16="http://schemas.microsoft.com/office/drawing/2014/main" id="{9184CAE0-F348-4E6C-BD2D-5D16556D0376}"/>
              </a:ext>
            </a:extLst>
          </p:cNvPr>
          <p:cNvGraphicFramePr/>
          <p:nvPr>
            <p:extLst>
              <p:ext uri="{D42A27DB-BD31-4B8C-83A1-F6EECF244321}">
                <p14:modId xmlns:p14="http://schemas.microsoft.com/office/powerpoint/2010/main" val="633052112"/>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ußzeilenplatzhalter 2">
            <a:extLst>
              <a:ext uri="{FF2B5EF4-FFF2-40B4-BE49-F238E27FC236}">
                <a16:creationId xmlns:a16="http://schemas.microsoft.com/office/drawing/2014/main" id="{782DE096-F161-46AF-9226-6A69ED8E7693}"/>
              </a:ext>
            </a:extLst>
          </p:cNvPr>
          <p:cNvSpPr>
            <a:spLocks noGrp="1"/>
          </p:cNvSpPr>
          <p:nvPr>
            <p:ph type="ftr" sz="quarter" idx="11"/>
          </p:nvPr>
        </p:nvSpPr>
        <p:spPr/>
        <p:txBody>
          <a:bodyPr/>
          <a:lstStyle/>
          <a:p>
            <a:r>
              <a:rPr lang="de-DE"/>
              <a:t>MI-Kompetenzpässe Kanton Zug</a:t>
            </a:r>
            <a:endParaRPr lang="de-CH"/>
          </a:p>
        </p:txBody>
      </p:sp>
    </p:spTree>
    <p:extLst>
      <p:ext uri="{BB962C8B-B14F-4D97-AF65-F5344CB8AC3E}">
        <p14:creationId xmlns:p14="http://schemas.microsoft.com/office/powerpoint/2010/main" val="873382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fik 4" descr="Glühbirne und Zahnrad Silhouette">
            <a:extLst>
              <a:ext uri="{FF2B5EF4-FFF2-40B4-BE49-F238E27FC236}">
                <a16:creationId xmlns:a16="http://schemas.microsoft.com/office/drawing/2014/main" id="{E4325DED-E8A5-4E1F-9C9C-F99AFB901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4988" y="1744515"/>
            <a:ext cx="3368969" cy="3368969"/>
          </a:xfrm>
          <a:prstGeom prst="rect">
            <a:avLst/>
          </a:prstGeom>
        </p:spPr>
      </p:pic>
      <p:sp>
        <p:nvSpPr>
          <p:cNvPr id="16" name="Freeform: Shape 11">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el 1">
            <a:extLst>
              <a:ext uri="{FF2B5EF4-FFF2-40B4-BE49-F238E27FC236}">
                <a16:creationId xmlns:a16="http://schemas.microsoft.com/office/drawing/2014/main" id="{98E47FCB-388E-433A-B686-344AED8CE841}"/>
              </a:ext>
            </a:extLst>
          </p:cNvPr>
          <p:cNvSpPr>
            <a:spLocks noGrp="1"/>
          </p:cNvSpPr>
          <p:nvPr>
            <p:ph type="title"/>
          </p:nvPr>
        </p:nvSpPr>
        <p:spPr>
          <a:xfrm>
            <a:off x="5759354" y="457201"/>
            <a:ext cx="5337270" cy="1835911"/>
          </a:xfrm>
        </p:spPr>
        <p:txBody>
          <a:bodyPr anchor="b">
            <a:normAutofit/>
          </a:bodyPr>
          <a:lstStyle/>
          <a:p>
            <a:r>
              <a:rPr lang="de-CH" sz="5400" dirty="0">
                <a:solidFill>
                  <a:srgbClr val="FFFFFF"/>
                </a:solidFill>
              </a:rPr>
              <a:t>Fazit</a:t>
            </a:r>
          </a:p>
        </p:txBody>
      </p:sp>
      <p:sp>
        <p:nvSpPr>
          <p:cNvPr id="14"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93D1F3B3-062A-4892-865D-A54FF9A9A32E}"/>
              </a:ext>
            </a:extLst>
          </p:cNvPr>
          <p:cNvSpPr>
            <a:spLocks noGrp="1"/>
          </p:cNvSpPr>
          <p:nvPr>
            <p:ph idx="1"/>
          </p:nvPr>
        </p:nvSpPr>
        <p:spPr>
          <a:xfrm>
            <a:off x="5635529" y="2796483"/>
            <a:ext cx="5461095" cy="3417611"/>
          </a:xfrm>
        </p:spPr>
        <p:txBody>
          <a:bodyPr anchor="t">
            <a:normAutofit lnSpcReduction="10000"/>
          </a:bodyPr>
          <a:lstStyle/>
          <a:p>
            <a:r>
              <a:rPr lang="de-CH" sz="2200" dirty="0">
                <a:solidFill>
                  <a:srgbClr val="FFFFFF"/>
                </a:solidFill>
              </a:rPr>
              <a:t>Hilfsinstrument </a:t>
            </a:r>
          </a:p>
          <a:p>
            <a:pPr lvl="1"/>
            <a:r>
              <a:rPr lang="de-CH" sz="2200" dirty="0">
                <a:solidFill>
                  <a:srgbClr val="FFFFFF"/>
                </a:solidFill>
              </a:rPr>
              <a:t>Planung / Orientierung</a:t>
            </a:r>
          </a:p>
          <a:p>
            <a:pPr lvl="1"/>
            <a:r>
              <a:rPr lang="de-CH" sz="2200" dirty="0">
                <a:solidFill>
                  <a:srgbClr val="FFFFFF"/>
                </a:solidFill>
              </a:rPr>
              <a:t>Förderung / Visualisierung / Reflexion</a:t>
            </a:r>
          </a:p>
          <a:p>
            <a:pPr lvl="1"/>
            <a:r>
              <a:rPr lang="de-CH" sz="2200" dirty="0">
                <a:solidFill>
                  <a:srgbClr val="FFFFFF"/>
                </a:solidFill>
              </a:rPr>
              <a:t>Zusammenarbeit stärken</a:t>
            </a:r>
          </a:p>
          <a:p>
            <a:r>
              <a:rPr lang="de-CH" sz="2200" dirty="0">
                <a:solidFill>
                  <a:srgbClr val="FFFFFF"/>
                </a:solidFill>
              </a:rPr>
              <a:t>Breites Einsatzgebiet</a:t>
            </a:r>
          </a:p>
          <a:p>
            <a:pPr lvl="1"/>
            <a:r>
              <a:rPr lang="de-CH" sz="1800" dirty="0">
                <a:solidFill>
                  <a:srgbClr val="FFFFFF"/>
                </a:solidFill>
              </a:rPr>
              <a:t>Inhalt</a:t>
            </a:r>
          </a:p>
          <a:p>
            <a:pPr lvl="1"/>
            <a:r>
              <a:rPr lang="de-CH" sz="1800" dirty="0">
                <a:solidFill>
                  <a:srgbClr val="FFFFFF"/>
                </a:solidFill>
              </a:rPr>
              <a:t>Formal</a:t>
            </a:r>
          </a:p>
          <a:p>
            <a:r>
              <a:rPr lang="de-CH" sz="2200" dirty="0">
                <a:solidFill>
                  <a:srgbClr val="FFFFFF"/>
                </a:solidFill>
              </a:rPr>
              <a:t>Nutzungsausschluss</a:t>
            </a:r>
          </a:p>
          <a:p>
            <a:pPr lvl="1"/>
            <a:r>
              <a:rPr lang="de-CH" sz="1800" dirty="0">
                <a:solidFill>
                  <a:srgbClr val="FFFFFF"/>
                </a:solidFill>
              </a:rPr>
              <a:t>Benotung</a:t>
            </a:r>
          </a:p>
          <a:p>
            <a:pPr lvl="1"/>
            <a:r>
              <a:rPr lang="de-CH" sz="1800" dirty="0">
                <a:solidFill>
                  <a:srgbClr val="FFFFFF"/>
                </a:solidFill>
              </a:rPr>
              <a:t>Verpflichtung</a:t>
            </a:r>
          </a:p>
          <a:p>
            <a:pPr marL="0" indent="0">
              <a:buNone/>
            </a:pPr>
            <a:endParaRPr lang="de-CH" sz="2200" dirty="0">
              <a:solidFill>
                <a:srgbClr val="FFFFFF"/>
              </a:solidFill>
            </a:endParaRPr>
          </a:p>
          <a:p>
            <a:endParaRPr lang="de-CH" sz="2200" dirty="0">
              <a:solidFill>
                <a:srgbClr val="FFFFFF"/>
              </a:solidFill>
            </a:endParaRPr>
          </a:p>
        </p:txBody>
      </p:sp>
      <p:pic>
        <p:nvPicPr>
          <p:cNvPr id="4" name="Grafik 3">
            <a:extLst>
              <a:ext uri="{FF2B5EF4-FFF2-40B4-BE49-F238E27FC236}">
                <a16:creationId xmlns:a16="http://schemas.microsoft.com/office/drawing/2014/main" id="{38E73C81-788D-4735-8664-4889A8AF06CA}"/>
              </a:ext>
            </a:extLst>
          </p:cNvPr>
          <p:cNvPicPr>
            <a:picLocks noChangeAspect="1"/>
          </p:cNvPicPr>
          <p:nvPr/>
        </p:nvPicPr>
        <p:blipFill>
          <a:blip r:embed="rId5"/>
          <a:stretch>
            <a:fillRect/>
          </a:stretch>
        </p:blipFill>
        <p:spPr>
          <a:xfrm>
            <a:off x="10824371" y="336196"/>
            <a:ext cx="1112719" cy="1091668"/>
          </a:xfrm>
          <a:prstGeom prst="rect">
            <a:avLst/>
          </a:prstGeom>
        </p:spPr>
      </p:pic>
      <p:pic>
        <p:nvPicPr>
          <p:cNvPr id="6" name="Grafik 5">
            <a:extLst>
              <a:ext uri="{FF2B5EF4-FFF2-40B4-BE49-F238E27FC236}">
                <a16:creationId xmlns:a16="http://schemas.microsoft.com/office/drawing/2014/main" id="{839DDCEE-4B6B-4039-956D-039751FC713C}"/>
              </a:ext>
            </a:extLst>
          </p:cNvPr>
          <p:cNvPicPr>
            <a:picLocks noChangeAspect="1"/>
          </p:cNvPicPr>
          <p:nvPr/>
        </p:nvPicPr>
        <p:blipFill>
          <a:blip r:embed="rId6"/>
          <a:stretch>
            <a:fillRect/>
          </a:stretch>
        </p:blipFill>
        <p:spPr>
          <a:xfrm>
            <a:off x="10859569" y="1602494"/>
            <a:ext cx="1112719" cy="1100557"/>
          </a:xfrm>
          <a:prstGeom prst="rect">
            <a:avLst/>
          </a:prstGeom>
        </p:spPr>
      </p:pic>
      <p:pic>
        <p:nvPicPr>
          <p:cNvPr id="7" name="Grafik 6">
            <a:extLst>
              <a:ext uri="{FF2B5EF4-FFF2-40B4-BE49-F238E27FC236}">
                <a16:creationId xmlns:a16="http://schemas.microsoft.com/office/drawing/2014/main" id="{7354CC46-EBA6-4B0E-9A1B-035EB3ED4412}"/>
              </a:ext>
            </a:extLst>
          </p:cNvPr>
          <p:cNvPicPr>
            <a:picLocks noChangeAspect="1"/>
          </p:cNvPicPr>
          <p:nvPr/>
        </p:nvPicPr>
        <p:blipFill>
          <a:blip r:embed="rId7"/>
          <a:stretch>
            <a:fillRect/>
          </a:stretch>
        </p:blipFill>
        <p:spPr>
          <a:xfrm>
            <a:off x="10825329" y="2974589"/>
            <a:ext cx="1112718" cy="1097391"/>
          </a:xfrm>
          <a:prstGeom prst="rect">
            <a:avLst/>
          </a:prstGeom>
        </p:spPr>
      </p:pic>
      <p:pic>
        <p:nvPicPr>
          <p:cNvPr id="8" name="Grafik 7">
            <a:extLst>
              <a:ext uri="{FF2B5EF4-FFF2-40B4-BE49-F238E27FC236}">
                <a16:creationId xmlns:a16="http://schemas.microsoft.com/office/drawing/2014/main" id="{093EA3AA-C8A2-4537-A0B6-B31585F5CD7C}"/>
              </a:ext>
            </a:extLst>
          </p:cNvPr>
          <p:cNvPicPr>
            <a:picLocks noChangeAspect="1"/>
          </p:cNvPicPr>
          <p:nvPr/>
        </p:nvPicPr>
        <p:blipFill>
          <a:blip r:embed="rId8"/>
          <a:stretch>
            <a:fillRect/>
          </a:stretch>
        </p:blipFill>
        <p:spPr>
          <a:xfrm>
            <a:off x="10835817" y="5602918"/>
            <a:ext cx="1112718" cy="1094625"/>
          </a:xfrm>
          <a:prstGeom prst="rect">
            <a:avLst/>
          </a:prstGeom>
        </p:spPr>
      </p:pic>
      <p:pic>
        <p:nvPicPr>
          <p:cNvPr id="9" name="Grafik 8">
            <a:extLst>
              <a:ext uri="{FF2B5EF4-FFF2-40B4-BE49-F238E27FC236}">
                <a16:creationId xmlns:a16="http://schemas.microsoft.com/office/drawing/2014/main" id="{9A3127E3-5317-4578-A2B4-B68D94196989}"/>
              </a:ext>
            </a:extLst>
          </p:cNvPr>
          <p:cNvPicPr>
            <a:picLocks noChangeAspect="1"/>
          </p:cNvPicPr>
          <p:nvPr/>
        </p:nvPicPr>
        <p:blipFill>
          <a:blip r:embed="rId9"/>
          <a:stretch>
            <a:fillRect/>
          </a:stretch>
        </p:blipFill>
        <p:spPr>
          <a:xfrm>
            <a:off x="10833443" y="4290927"/>
            <a:ext cx="1103647" cy="1094625"/>
          </a:xfrm>
          <a:prstGeom prst="rect">
            <a:avLst/>
          </a:prstGeom>
        </p:spPr>
      </p:pic>
      <p:sp>
        <p:nvSpPr>
          <p:cNvPr id="10" name="Fußzeilenplatzhalter 9">
            <a:extLst>
              <a:ext uri="{FF2B5EF4-FFF2-40B4-BE49-F238E27FC236}">
                <a16:creationId xmlns:a16="http://schemas.microsoft.com/office/drawing/2014/main" id="{8050C601-0C92-4B03-92DF-137EB82D964A}"/>
              </a:ext>
            </a:extLst>
          </p:cNvPr>
          <p:cNvSpPr>
            <a:spLocks noGrp="1"/>
          </p:cNvSpPr>
          <p:nvPr>
            <p:ph type="ftr" sz="quarter" idx="11"/>
          </p:nvPr>
        </p:nvSpPr>
        <p:spPr>
          <a:xfrm>
            <a:off x="-12697" y="6332418"/>
            <a:ext cx="4924337" cy="365125"/>
          </a:xfrm>
        </p:spPr>
        <p:txBody>
          <a:bodyPr/>
          <a:lstStyle/>
          <a:p>
            <a:r>
              <a:rPr lang="de-DE"/>
              <a:t>MI-Kompetenzpässe Kanton Zug</a:t>
            </a:r>
            <a:endParaRPr lang="de-CH" dirty="0"/>
          </a:p>
        </p:txBody>
      </p:sp>
    </p:spTree>
    <p:extLst>
      <p:ext uri="{BB962C8B-B14F-4D97-AF65-F5344CB8AC3E}">
        <p14:creationId xmlns:p14="http://schemas.microsoft.com/office/powerpoint/2010/main" val="852284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B0DBE1-3731-4A21-B7BA-124FD819D268}"/>
              </a:ext>
            </a:extLst>
          </p:cNvPr>
          <p:cNvSpPr>
            <a:spLocks noGrp="1"/>
          </p:cNvSpPr>
          <p:nvPr>
            <p:ph type="title"/>
          </p:nvPr>
        </p:nvSpPr>
        <p:spPr>
          <a:xfrm>
            <a:off x="630936" y="502920"/>
            <a:ext cx="3419856" cy="1463040"/>
          </a:xfrm>
        </p:spPr>
        <p:txBody>
          <a:bodyPr anchor="ctr">
            <a:normAutofit/>
          </a:bodyPr>
          <a:lstStyle/>
          <a:p>
            <a:r>
              <a:rPr lang="de-DE" sz="4800" dirty="0"/>
              <a:t>Download</a:t>
            </a:r>
            <a:endParaRPr lang="de-CH" sz="4800" dirty="0"/>
          </a:p>
        </p:txBody>
      </p:sp>
      <p:sp>
        <p:nvSpPr>
          <p:cNvPr id="27" name="Content Placeholder 9">
            <a:extLst>
              <a:ext uri="{FF2B5EF4-FFF2-40B4-BE49-F238E27FC236}">
                <a16:creationId xmlns:a16="http://schemas.microsoft.com/office/drawing/2014/main" id="{3558098E-6BD1-4EE6-8FE0-0FFFC5D1BDB1}"/>
              </a:ext>
            </a:extLst>
          </p:cNvPr>
          <p:cNvSpPr>
            <a:spLocks noGrp="1"/>
          </p:cNvSpPr>
          <p:nvPr>
            <p:ph idx="1"/>
          </p:nvPr>
        </p:nvSpPr>
        <p:spPr>
          <a:xfrm>
            <a:off x="4654295" y="502920"/>
            <a:ext cx="6894576" cy="1463040"/>
          </a:xfrm>
        </p:spPr>
        <p:txBody>
          <a:bodyPr anchor="ctr">
            <a:normAutofit/>
          </a:bodyPr>
          <a:lstStyle/>
          <a:p>
            <a:pPr marL="0" indent="0">
              <a:buNone/>
            </a:pPr>
            <a:r>
              <a:rPr lang="de-CH" sz="2000" dirty="0"/>
              <a:t>via </a:t>
            </a:r>
            <a:r>
              <a:rPr lang="de-CH" sz="2000" dirty="0">
                <a:hlinkClick r:id="rId3"/>
              </a:rPr>
              <a:t>www.zg.ch</a:t>
            </a:r>
            <a:r>
              <a:rPr lang="de-CH" sz="2000" dirty="0"/>
              <a:t> oder </a:t>
            </a:r>
            <a:r>
              <a:rPr lang="de-CH" sz="2000" dirty="0">
                <a:hlinkClick r:id="rId4"/>
              </a:rPr>
              <a:t>www.oskin.ch</a:t>
            </a:r>
            <a:r>
              <a:rPr lang="de-CH" sz="2000" dirty="0"/>
              <a:t> </a:t>
            </a:r>
          </a:p>
        </p:txBody>
      </p:sp>
      <p:sp>
        <p:nvSpPr>
          <p:cNvPr id="4" name="Fußzeilenplatzhalter 3">
            <a:extLst>
              <a:ext uri="{FF2B5EF4-FFF2-40B4-BE49-F238E27FC236}">
                <a16:creationId xmlns:a16="http://schemas.microsoft.com/office/drawing/2014/main" id="{76DFE4D4-5953-4A2F-910F-161F1DE067A8}"/>
              </a:ext>
            </a:extLst>
          </p:cNvPr>
          <p:cNvSpPr>
            <a:spLocks noGrp="1"/>
          </p:cNvSpPr>
          <p:nvPr>
            <p:ph type="ftr" sz="quarter" idx="11"/>
          </p:nvPr>
        </p:nvSpPr>
        <p:spPr>
          <a:xfrm>
            <a:off x="4038600" y="6356350"/>
            <a:ext cx="4114800" cy="365125"/>
          </a:xfrm>
        </p:spPr>
        <p:txBody>
          <a:bodyPr>
            <a:normAutofit/>
          </a:bodyPr>
          <a:lstStyle/>
          <a:p>
            <a:pPr>
              <a:spcAft>
                <a:spcPts val="600"/>
              </a:spcAft>
            </a:pPr>
            <a:r>
              <a:rPr lang="de-DE" sz="1100"/>
              <a:t>MI-Kompetenzpässe Kanton Zug</a:t>
            </a:r>
            <a:endParaRPr lang="de-CH" sz="1100"/>
          </a:p>
        </p:txBody>
      </p:sp>
      <p:sp>
        <p:nvSpPr>
          <p:cNvPr id="7" name="Textfeld 6">
            <a:extLst>
              <a:ext uri="{FF2B5EF4-FFF2-40B4-BE49-F238E27FC236}">
                <a16:creationId xmlns:a16="http://schemas.microsoft.com/office/drawing/2014/main" id="{2E87227D-F699-4AE9-9FEB-7351BB284FD5}"/>
              </a:ext>
            </a:extLst>
          </p:cNvPr>
          <p:cNvSpPr txBox="1"/>
          <p:nvPr/>
        </p:nvSpPr>
        <p:spPr>
          <a:xfrm>
            <a:off x="8564526" y="2130721"/>
            <a:ext cx="2870790" cy="1200329"/>
          </a:xfrm>
          <a:prstGeom prst="rect">
            <a:avLst/>
          </a:prstGeom>
          <a:noFill/>
        </p:spPr>
        <p:txBody>
          <a:bodyPr wrap="square" rtlCol="0">
            <a:spAutoFit/>
          </a:bodyPr>
          <a:lstStyle/>
          <a:p>
            <a:endParaRPr lang="de-CH" dirty="0"/>
          </a:p>
          <a:p>
            <a:r>
              <a:rPr lang="de-CH" dirty="0">
                <a:sym typeface="Wingdings" panose="05000000000000000000" pitchFamily="2" charset="2"/>
              </a:rPr>
              <a:t>Publikationen</a:t>
            </a:r>
          </a:p>
          <a:p>
            <a:endParaRPr lang="de-CH" dirty="0">
              <a:sym typeface="Wingdings" panose="05000000000000000000" pitchFamily="2" charset="2"/>
            </a:endParaRPr>
          </a:p>
          <a:p>
            <a:r>
              <a:rPr lang="de-CH" dirty="0">
                <a:sym typeface="Wingdings" panose="05000000000000000000" pitchFamily="2" charset="2"/>
              </a:rPr>
              <a:t> MI-</a:t>
            </a:r>
            <a:r>
              <a:rPr lang="de-CH" dirty="0" err="1">
                <a:sym typeface="Wingdings" panose="05000000000000000000" pitchFamily="2" charset="2"/>
              </a:rPr>
              <a:t>Kompetenzpaesse</a:t>
            </a:r>
            <a:endParaRPr lang="de-CH" dirty="0"/>
          </a:p>
        </p:txBody>
      </p:sp>
      <p:pic>
        <p:nvPicPr>
          <p:cNvPr id="6" name="Grafik 5">
            <a:extLst>
              <a:ext uri="{FF2B5EF4-FFF2-40B4-BE49-F238E27FC236}">
                <a16:creationId xmlns:a16="http://schemas.microsoft.com/office/drawing/2014/main" id="{BA44F55D-DFF3-4F0B-B707-8BE8160B4BB1}"/>
              </a:ext>
            </a:extLst>
          </p:cNvPr>
          <p:cNvPicPr>
            <a:picLocks noChangeAspect="1"/>
          </p:cNvPicPr>
          <p:nvPr/>
        </p:nvPicPr>
        <p:blipFill>
          <a:blip r:embed="rId5"/>
          <a:stretch>
            <a:fillRect/>
          </a:stretch>
        </p:blipFill>
        <p:spPr>
          <a:xfrm>
            <a:off x="698044" y="1615736"/>
            <a:ext cx="7912502" cy="6858000"/>
          </a:xfrm>
          <a:prstGeom prst="rect">
            <a:avLst/>
          </a:prstGeom>
        </p:spPr>
      </p:pic>
      <p:sp>
        <p:nvSpPr>
          <p:cNvPr id="3" name="Rechteck 2">
            <a:extLst>
              <a:ext uri="{FF2B5EF4-FFF2-40B4-BE49-F238E27FC236}">
                <a16:creationId xmlns:a16="http://schemas.microsoft.com/office/drawing/2014/main" id="{E26AC141-083D-4DF2-B1D3-3F30B0D6C74A}"/>
              </a:ext>
            </a:extLst>
          </p:cNvPr>
          <p:cNvSpPr/>
          <p:nvPr/>
        </p:nvSpPr>
        <p:spPr>
          <a:xfrm>
            <a:off x="7338745" y="1965960"/>
            <a:ext cx="924030" cy="4678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Textfeld 7">
            <a:extLst>
              <a:ext uri="{FF2B5EF4-FFF2-40B4-BE49-F238E27FC236}">
                <a16:creationId xmlns:a16="http://schemas.microsoft.com/office/drawing/2014/main" id="{213FCAE4-6538-431F-95DE-F070489C7EFA}"/>
              </a:ext>
            </a:extLst>
          </p:cNvPr>
          <p:cNvSpPr txBox="1"/>
          <p:nvPr/>
        </p:nvSpPr>
        <p:spPr>
          <a:xfrm>
            <a:off x="6224847" y="5044736"/>
            <a:ext cx="2361460" cy="2585323"/>
          </a:xfrm>
          <a:prstGeom prst="rect">
            <a:avLst/>
          </a:prstGeom>
          <a:solidFill>
            <a:schemeClr val="bg1"/>
          </a:solidFill>
        </p:spPr>
        <p:txBody>
          <a:bodyPr wrap="square" rtlCol="0">
            <a:spAutoFit/>
          </a:bodyPr>
          <a:lstStyle/>
          <a:p>
            <a:endParaRPr lang="de-CH" dirty="0"/>
          </a:p>
          <a:p>
            <a:endParaRPr lang="de-CH" dirty="0"/>
          </a:p>
          <a:p>
            <a:endParaRPr lang="de-CH" dirty="0"/>
          </a:p>
          <a:p>
            <a:endParaRPr lang="de-CH" dirty="0"/>
          </a:p>
          <a:p>
            <a:endParaRPr lang="de-CH" dirty="0"/>
          </a:p>
          <a:p>
            <a:endParaRPr lang="de-CH" dirty="0"/>
          </a:p>
          <a:p>
            <a:endParaRPr lang="de-CH" dirty="0"/>
          </a:p>
          <a:p>
            <a:endParaRPr lang="de-CH" dirty="0"/>
          </a:p>
          <a:p>
            <a:endParaRPr lang="de-CH" dirty="0"/>
          </a:p>
        </p:txBody>
      </p:sp>
      <p:pic>
        <p:nvPicPr>
          <p:cNvPr id="9" name="Grafik 8">
            <a:extLst>
              <a:ext uri="{FF2B5EF4-FFF2-40B4-BE49-F238E27FC236}">
                <a16:creationId xmlns:a16="http://schemas.microsoft.com/office/drawing/2014/main" id="{B6E35745-7C8A-4122-AD69-8BCA279FE2D4}"/>
              </a:ext>
            </a:extLst>
          </p:cNvPr>
          <p:cNvPicPr>
            <a:picLocks noChangeAspect="1"/>
          </p:cNvPicPr>
          <p:nvPr/>
        </p:nvPicPr>
        <p:blipFill>
          <a:blip r:embed="rId6"/>
          <a:stretch>
            <a:fillRect/>
          </a:stretch>
        </p:blipFill>
        <p:spPr>
          <a:xfrm>
            <a:off x="1018413" y="4718990"/>
            <a:ext cx="6188326" cy="2671814"/>
          </a:xfrm>
          <a:prstGeom prst="rect">
            <a:avLst/>
          </a:prstGeom>
        </p:spPr>
      </p:pic>
      <p:sp>
        <p:nvSpPr>
          <p:cNvPr id="11" name="Fußzeilenplatzhalter 9">
            <a:extLst>
              <a:ext uri="{FF2B5EF4-FFF2-40B4-BE49-F238E27FC236}">
                <a16:creationId xmlns:a16="http://schemas.microsoft.com/office/drawing/2014/main" id="{34129C03-9690-4B44-B990-D200A2FC4ECF}"/>
              </a:ext>
            </a:extLst>
          </p:cNvPr>
          <p:cNvSpPr txBox="1">
            <a:spLocks/>
          </p:cNvSpPr>
          <p:nvPr/>
        </p:nvSpPr>
        <p:spPr>
          <a:xfrm>
            <a:off x="7445378" y="6270505"/>
            <a:ext cx="4924337"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t>MI-Kompetenzpässe Kanton Zug</a:t>
            </a:r>
            <a:endParaRPr lang="de-CH" dirty="0"/>
          </a:p>
        </p:txBody>
      </p:sp>
    </p:spTree>
    <p:extLst>
      <p:ext uri="{BB962C8B-B14F-4D97-AF65-F5344CB8AC3E}">
        <p14:creationId xmlns:p14="http://schemas.microsoft.com/office/powerpoint/2010/main" val="453233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0853225-D96C-40C0-9E4D-4277C993B789}"/>
              </a:ext>
            </a:extLst>
          </p:cNvPr>
          <p:cNvSpPr>
            <a:spLocks noGrp="1"/>
          </p:cNvSpPr>
          <p:nvPr>
            <p:ph type="title"/>
          </p:nvPr>
        </p:nvSpPr>
        <p:spPr>
          <a:xfrm>
            <a:off x="640080" y="329184"/>
            <a:ext cx="6894576" cy="1783080"/>
          </a:xfrm>
        </p:spPr>
        <p:txBody>
          <a:bodyPr anchor="b">
            <a:normAutofit/>
          </a:bodyPr>
          <a:lstStyle/>
          <a:p>
            <a:r>
              <a:rPr lang="de-DE" sz="5400" dirty="0"/>
              <a:t>Illustrationen nutzen</a:t>
            </a:r>
            <a:endParaRPr lang="de-CH" sz="5400" dirty="0"/>
          </a:p>
        </p:txBody>
      </p:sp>
      <p:sp>
        <p:nvSpPr>
          <p:cNvPr id="17"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1C3105F8-F931-414F-B073-45A45AB2DF6A}"/>
              </a:ext>
            </a:extLst>
          </p:cNvPr>
          <p:cNvSpPr>
            <a:spLocks noGrp="1"/>
          </p:cNvSpPr>
          <p:nvPr>
            <p:ph idx="1"/>
          </p:nvPr>
        </p:nvSpPr>
        <p:spPr>
          <a:xfrm>
            <a:off x="640080" y="2706624"/>
            <a:ext cx="7132320" cy="3483864"/>
          </a:xfrm>
        </p:spPr>
        <p:txBody>
          <a:bodyPr vert="horz" lIns="91440" tIns="45720" rIns="91440" bIns="45720" rtlCol="0" anchor="t">
            <a:normAutofit/>
          </a:bodyPr>
          <a:lstStyle/>
          <a:p>
            <a:r>
              <a:rPr lang="en-US" sz="2200" dirty="0"/>
              <a:t>Durch Joli </a:t>
            </a:r>
            <a:r>
              <a:rPr lang="en-US" sz="2200" dirty="0" err="1"/>
              <a:t>Jetzer</a:t>
            </a:r>
            <a:r>
              <a:rPr lang="en-US" sz="2200" dirty="0"/>
              <a:t> und Manu Müller (</a:t>
            </a:r>
            <a:r>
              <a:rPr lang="de-CH" sz="2200" dirty="0"/>
              <a:t>Atelier Bilder-</a:t>
            </a:r>
            <a:r>
              <a:rPr lang="de-CH" sz="2200" dirty="0" err="1"/>
              <a:t>gARTen</a:t>
            </a:r>
            <a:r>
              <a:rPr lang="en-US" sz="2200" dirty="0"/>
              <a:t>)</a:t>
            </a:r>
            <a:br>
              <a:rPr lang="en-US" sz="2200" dirty="0"/>
            </a:br>
            <a:endParaRPr lang="en-US" sz="2200" dirty="0"/>
          </a:p>
          <a:p>
            <a:r>
              <a:rPr lang="de-CH" sz="2200" dirty="0"/>
              <a:t>Frei nutzbar nur für LP aus dem Kanton Zug</a:t>
            </a:r>
            <a:br>
              <a:rPr lang="en-US" sz="2200" dirty="0"/>
            </a:br>
            <a:endParaRPr lang="en-US" sz="2200" dirty="0"/>
          </a:p>
          <a:p>
            <a:r>
              <a:rPr lang="de-CH" sz="2200" dirty="0"/>
              <a:t>Verteilung</a:t>
            </a:r>
            <a:r>
              <a:rPr lang="en-US" sz="2200" dirty="0"/>
              <a:t> in den </a:t>
            </a:r>
            <a:r>
              <a:rPr lang="de-CH" sz="2200" dirty="0"/>
              <a:t>Schulen</a:t>
            </a:r>
            <a:r>
              <a:rPr lang="en-US" sz="2200" dirty="0"/>
              <a:t> via ICT-Animation</a:t>
            </a:r>
            <a:br>
              <a:rPr lang="en-US" sz="2200" dirty="0"/>
            </a:br>
            <a:endParaRPr lang="en-US" sz="2200" dirty="0"/>
          </a:p>
        </p:txBody>
      </p:sp>
      <p:pic>
        <p:nvPicPr>
          <p:cNvPr id="6" name="Inhaltsplatzhalter 5" descr="Bilder mit einfarbiger Füllung">
            <a:extLst>
              <a:ext uri="{FF2B5EF4-FFF2-40B4-BE49-F238E27FC236}">
                <a16:creationId xmlns:a16="http://schemas.microsoft.com/office/drawing/2014/main" id="{EAE75DFA-FE39-437B-8EE0-456EDC84A1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55963" y="329183"/>
            <a:ext cx="3429969" cy="3429969"/>
          </a:xfrm>
          <a:prstGeom prst="rect">
            <a:avLst/>
          </a:prstGeom>
        </p:spPr>
      </p:pic>
      <p:pic>
        <p:nvPicPr>
          <p:cNvPr id="8" name="Grafik 7">
            <a:extLst>
              <a:ext uri="{FF2B5EF4-FFF2-40B4-BE49-F238E27FC236}">
                <a16:creationId xmlns:a16="http://schemas.microsoft.com/office/drawing/2014/main" id="{D7285B7D-458D-4869-8723-B419F1565D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18220" y="4079193"/>
            <a:ext cx="2487168" cy="2176272"/>
          </a:xfrm>
          <a:prstGeom prst="rect">
            <a:avLst/>
          </a:prstGeom>
        </p:spPr>
      </p:pic>
      <p:sp>
        <p:nvSpPr>
          <p:cNvPr id="4" name="Fußzeilenplatzhalter 3">
            <a:extLst>
              <a:ext uri="{FF2B5EF4-FFF2-40B4-BE49-F238E27FC236}">
                <a16:creationId xmlns:a16="http://schemas.microsoft.com/office/drawing/2014/main" id="{3B8E631E-5979-446F-8079-3EF89D6D5E93}"/>
              </a:ext>
            </a:extLst>
          </p:cNvPr>
          <p:cNvSpPr>
            <a:spLocks noGrp="1"/>
          </p:cNvSpPr>
          <p:nvPr>
            <p:ph type="ftr" sz="quarter" idx="11"/>
          </p:nvPr>
        </p:nvSpPr>
        <p:spPr>
          <a:xfrm>
            <a:off x="4038600" y="6356350"/>
            <a:ext cx="4114800" cy="365125"/>
          </a:xfrm>
        </p:spPr>
        <p:txBody>
          <a:bodyPr>
            <a:normAutofit/>
          </a:bodyPr>
          <a:lstStyle/>
          <a:p>
            <a:pPr>
              <a:spcAft>
                <a:spcPts val="600"/>
              </a:spcAft>
            </a:pPr>
            <a:r>
              <a:rPr lang="de-DE" sz="1100"/>
              <a:t>MI-Kompetenzpässe Kanton Zug</a:t>
            </a:r>
            <a:endParaRPr lang="de-CH" sz="1100"/>
          </a:p>
        </p:txBody>
      </p:sp>
    </p:spTree>
    <p:extLst>
      <p:ext uri="{BB962C8B-B14F-4D97-AF65-F5344CB8AC3E}">
        <p14:creationId xmlns:p14="http://schemas.microsoft.com/office/powerpoint/2010/main" val="2371547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C4E4288A-DFC8-40A2-90E5-70E851A93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B63C2D82-D4FA-4A37-BB01-1E7B21E4FF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5199" y="634058"/>
            <a:ext cx="1128382" cy="847206"/>
            <a:chOff x="5307830" y="325570"/>
            <a:chExt cx="1128382" cy="847206"/>
          </a:xfrm>
        </p:grpSpPr>
        <p:sp>
          <p:nvSpPr>
            <p:cNvPr id="55" name="Freeform 5">
              <a:extLst>
                <a:ext uri="{FF2B5EF4-FFF2-40B4-BE49-F238E27FC236}">
                  <a16:creationId xmlns:a16="http://schemas.microsoft.com/office/drawing/2014/main" id="{C94E7FEF-0CE9-4AC2-94BB-02230C6DC0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56" name="Freeform 5">
              <a:extLst>
                <a:ext uri="{FF2B5EF4-FFF2-40B4-BE49-F238E27FC236}">
                  <a16:creationId xmlns:a16="http://schemas.microsoft.com/office/drawing/2014/main" id="{EB546CC0-C1BC-48D2-8DA9-4B60283165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2" name="Titel 1"/>
          <p:cNvSpPr>
            <a:spLocks noGrp="1"/>
          </p:cNvSpPr>
          <p:nvPr>
            <p:ph type="title"/>
          </p:nvPr>
        </p:nvSpPr>
        <p:spPr>
          <a:xfrm>
            <a:off x="965200" y="1371190"/>
            <a:ext cx="3363170" cy="2183042"/>
          </a:xfrm>
        </p:spPr>
        <p:txBody>
          <a:bodyPr anchor="b">
            <a:normAutofit/>
          </a:bodyPr>
          <a:lstStyle/>
          <a:p>
            <a:r>
              <a:rPr lang="de-CH" sz="4000" dirty="0"/>
              <a:t>Weiteres Vorgehen</a:t>
            </a:r>
          </a:p>
        </p:txBody>
      </p:sp>
      <p:sp>
        <p:nvSpPr>
          <p:cNvPr id="58" name="Freeform 5">
            <a:extLst>
              <a:ext uri="{FF2B5EF4-FFF2-40B4-BE49-F238E27FC236}">
                <a16:creationId xmlns:a16="http://schemas.microsoft.com/office/drawing/2014/main" id="{BD2BFF02-DF78-4F07-B176-52514E131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062174" y="1653645"/>
            <a:ext cx="4689240" cy="411502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0" name="Freeform: Shape 59">
            <a:extLst>
              <a:ext uri="{FF2B5EF4-FFF2-40B4-BE49-F238E27FC236}">
                <a16:creationId xmlns:a16="http://schemas.microsoft.com/office/drawing/2014/main" id="{0DB06EAB-7D8C-403A-86C5-B5FD79A13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2865" y="634058"/>
            <a:ext cx="3154669" cy="2796247"/>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4" name="Fußzeilenplatzhalter 3">
            <a:extLst>
              <a:ext uri="{FF2B5EF4-FFF2-40B4-BE49-F238E27FC236}">
                <a16:creationId xmlns:a16="http://schemas.microsoft.com/office/drawing/2014/main" id="{16702E65-A5C9-4653-B866-DB354187E574}"/>
              </a:ext>
            </a:extLst>
          </p:cNvPr>
          <p:cNvSpPr>
            <a:spLocks noGrp="1"/>
          </p:cNvSpPr>
          <p:nvPr>
            <p:ph type="ftr" sz="quarter" idx="11"/>
          </p:nvPr>
        </p:nvSpPr>
        <p:spPr>
          <a:xfrm>
            <a:off x="7872984" y="384048"/>
            <a:ext cx="3877056" cy="365125"/>
          </a:xfrm>
        </p:spPr>
        <p:txBody>
          <a:bodyPr>
            <a:normAutofit/>
          </a:bodyPr>
          <a:lstStyle/>
          <a:p>
            <a:pPr algn="r">
              <a:spcAft>
                <a:spcPts val="600"/>
              </a:spcAft>
            </a:pPr>
            <a:r>
              <a:rPr lang="de-DE" sz="1100">
                <a:solidFill>
                  <a:schemeClr val="tx1">
                    <a:alpha val="80000"/>
                  </a:schemeClr>
                </a:solidFill>
              </a:rPr>
              <a:t>MI-Kompetenzpässe Kanton Zug</a:t>
            </a:r>
            <a:endParaRPr lang="de-CH" sz="1100">
              <a:solidFill>
                <a:schemeClr val="tx1">
                  <a:alpha val="80000"/>
                </a:schemeClr>
              </a:solidFill>
            </a:endParaRPr>
          </a:p>
        </p:txBody>
      </p:sp>
      <p:pic>
        <p:nvPicPr>
          <p:cNvPr id="27" name="Grafik 26" descr="Soziales Netzwerk mit einfarbiger Füllung">
            <a:extLst>
              <a:ext uri="{FF2B5EF4-FFF2-40B4-BE49-F238E27FC236}">
                <a16:creationId xmlns:a16="http://schemas.microsoft.com/office/drawing/2014/main" id="{65C3213D-81E5-4EB3-820A-ECF27FB70D0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96964" y="1108946"/>
            <a:ext cx="1846470" cy="1846470"/>
          </a:xfrm>
          <a:prstGeom prst="rect">
            <a:avLst/>
          </a:prstGeom>
        </p:spPr>
      </p:pic>
      <p:sp>
        <p:nvSpPr>
          <p:cNvPr id="3" name="Inhaltsplatzhalter 2"/>
          <p:cNvSpPr>
            <a:spLocks noGrp="1"/>
          </p:cNvSpPr>
          <p:nvPr>
            <p:ph idx="1"/>
          </p:nvPr>
        </p:nvSpPr>
        <p:spPr>
          <a:xfrm>
            <a:off x="965199" y="3729161"/>
            <a:ext cx="5690043" cy="2277321"/>
          </a:xfrm>
        </p:spPr>
        <p:txBody>
          <a:bodyPr vert="horz" lIns="91440" tIns="45720" rIns="91440" bIns="45720" rtlCol="0" anchor="t">
            <a:normAutofit lnSpcReduction="10000"/>
          </a:bodyPr>
          <a:lstStyle/>
          <a:p>
            <a:pPr marL="0" indent="0">
              <a:buNone/>
            </a:pPr>
            <a:endParaRPr lang="de-DE" sz="2000" dirty="0"/>
          </a:p>
          <a:p>
            <a:pPr marL="457200" indent="-457200">
              <a:buAutoNum type="arabicPeriod"/>
            </a:pPr>
            <a:r>
              <a:rPr lang="de-DE" sz="2400" dirty="0"/>
              <a:t>Individuelle Sichtung der Kompetenzpässe durch die einzelne LP </a:t>
            </a:r>
          </a:p>
          <a:p>
            <a:pPr marL="457200" indent="-457200">
              <a:buAutoNum type="arabicPeriod"/>
            </a:pPr>
            <a:endParaRPr lang="de-DE" sz="2400" dirty="0"/>
          </a:p>
          <a:p>
            <a:pPr marL="457200" indent="-457200">
              <a:buAutoNum type="arabicPeriod"/>
            </a:pPr>
            <a:r>
              <a:rPr lang="de-DE" sz="2400" dirty="0"/>
              <a:t>Besprechung des Einsatzes im Stufenteam</a:t>
            </a:r>
            <a:endParaRPr lang="de-CH" sz="2400" dirty="0"/>
          </a:p>
        </p:txBody>
      </p:sp>
      <p:pic>
        <p:nvPicPr>
          <p:cNvPr id="11" name="Grafik 10">
            <a:extLst>
              <a:ext uri="{FF2B5EF4-FFF2-40B4-BE49-F238E27FC236}">
                <a16:creationId xmlns:a16="http://schemas.microsoft.com/office/drawing/2014/main" id="{0E8107B2-78B1-407B-A05A-3596D4BD5555}"/>
              </a:ext>
            </a:extLst>
          </p:cNvPr>
          <p:cNvPicPr>
            <a:picLocks noChangeAspect="1"/>
          </p:cNvPicPr>
          <p:nvPr/>
        </p:nvPicPr>
        <p:blipFill>
          <a:blip r:embed="rId5"/>
          <a:stretch>
            <a:fillRect/>
          </a:stretch>
        </p:blipFill>
        <p:spPr>
          <a:xfrm>
            <a:off x="8050038" y="2316036"/>
            <a:ext cx="2713512" cy="2790243"/>
          </a:xfrm>
          <a:prstGeom prst="rect">
            <a:avLst/>
          </a:prstGeom>
        </p:spPr>
      </p:pic>
    </p:spTree>
    <p:extLst>
      <p:ext uri="{BB962C8B-B14F-4D97-AF65-F5344CB8AC3E}">
        <p14:creationId xmlns:p14="http://schemas.microsoft.com/office/powerpoint/2010/main" val="3823294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30936" y="640080"/>
            <a:ext cx="4818888" cy="1481328"/>
          </a:xfrm>
        </p:spPr>
        <p:txBody>
          <a:bodyPr anchor="b">
            <a:normAutofit/>
          </a:bodyPr>
          <a:lstStyle/>
          <a:p>
            <a:r>
              <a:rPr lang="de-DE" sz="5400"/>
              <a:t>F</a:t>
            </a:r>
            <a:r>
              <a:rPr lang="de-CH" sz="5400"/>
              <a:t>ragen</a:t>
            </a:r>
          </a:p>
        </p:txBody>
      </p:sp>
      <p:sp>
        <p:nvSpPr>
          <p:cNvPr id="21"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fik 8">
            <a:extLst>
              <a:ext uri="{FF2B5EF4-FFF2-40B4-BE49-F238E27FC236}">
                <a16:creationId xmlns:a16="http://schemas.microsoft.com/office/drawing/2014/main" id="{C4A52D87-75DE-488C-919C-C04E7E196420}"/>
              </a:ext>
            </a:extLst>
          </p:cNvPr>
          <p:cNvPicPr>
            <a:picLocks noChangeAspect="1"/>
          </p:cNvPicPr>
          <p:nvPr/>
        </p:nvPicPr>
        <p:blipFill>
          <a:blip r:embed="rId3">
            <a:clrChange>
              <a:clrFrom>
                <a:srgbClr val="FFF6E7"/>
              </a:clrFrom>
              <a:clrTo>
                <a:srgbClr val="FFF6E7">
                  <a:alpha val="0"/>
                </a:srgbClr>
              </a:clrTo>
            </a:clrChange>
          </a:blip>
          <a:stretch>
            <a:fillRect/>
          </a:stretch>
        </p:blipFill>
        <p:spPr>
          <a:xfrm>
            <a:off x="5359848" y="3526977"/>
            <a:ext cx="4745181" cy="2347550"/>
          </a:xfrm>
          <a:prstGeom prst="rect">
            <a:avLst/>
          </a:prstGeom>
        </p:spPr>
      </p:pic>
      <p:pic>
        <p:nvPicPr>
          <p:cNvPr id="11" name="Grafik 11">
            <a:extLst>
              <a:ext uri="{FF2B5EF4-FFF2-40B4-BE49-F238E27FC236}">
                <a16:creationId xmlns:a16="http://schemas.microsoft.com/office/drawing/2014/main" id="{FE8B615D-D93E-451C-B311-76769BD29FE3}"/>
              </a:ext>
            </a:extLst>
          </p:cNvPr>
          <p:cNvPicPr>
            <a:picLocks noChangeAspect="1"/>
          </p:cNvPicPr>
          <p:nvPr/>
        </p:nvPicPr>
        <p:blipFill rotWithShape="1">
          <a:blip r:embed="rId4">
            <a:clrChange>
              <a:clrFrom>
                <a:srgbClr val="FFF6E7"/>
              </a:clrFrom>
              <a:clrTo>
                <a:srgbClr val="FFF6E7">
                  <a:alpha val="0"/>
                </a:srgbClr>
              </a:clrTo>
            </a:clrChange>
          </a:blip>
          <a:srcRect l="15648" r="612" b="6875"/>
          <a:stretch/>
        </p:blipFill>
        <p:spPr>
          <a:xfrm>
            <a:off x="6380724" y="1153247"/>
            <a:ext cx="2703427" cy="2024478"/>
          </a:xfrm>
          <a:prstGeom prst="rect">
            <a:avLst/>
          </a:prstGeom>
        </p:spPr>
      </p:pic>
      <p:sp>
        <p:nvSpPr>
          <p:cNvPr id="3" name="Fußzeilenplatzhalter 2">
            <a:extLst>
              <a:ext uri="{FF2B5EF4-FFF2-40B4-BE49-F238E27FC236}">
                <a16:creationId xmlns:a16="http://schemas.microsoft.com/office/drawing/2014/main" id="{F49AD824-4EDE-4B66-8AF4-1CDE80F11372}"/>
              </a:ext>
            </a:extLst>
          </p:cNvPr>
          <p:cNvSpPr>
            <a:spLocks noGrp="1"/>
          </p:cNvSpPr>
          <p:nvPr>
            <p:ph type="ftr" sz="quarter" idx="11"/>
          </p:nvPr>
        </p:nvSpPr>
        <p:spPr/>
        <p:txBody>
          <a:bodyPr/>
          <a:lstStyle/>
          <a:p>
            <a:r>
              <a:rPr lang="de-DE"/>
              <a:t>MI-Kompetenzpässe Kanton Zug</a:t>
            </a:r>
            <a:endParaRPr lang="de-CH"/>
          </a:p>
        </p:txBody>
      </p:sp>
    </p:spTree>
    <p:extLst>
      <p:ext uri="{BB962C8B-B14F-4D97-AF65-F5344CB8AC3E}">
        <p14:creationId xmlns:p14="http://schemas.microsoft.com/office/powerpoint/2010/main" val="2868855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p:cNvSpPr>
            <a:spLocks noGrp="1"/>
          </p:cNvSpPr>
          <p:nvPr>
            <p:ph type="title"/>
          </p:nvPr>
        </p:nvSpPr>
        <p:spPr>
          <a:xfrm>
            <a:off x="643467" y="321734"/>
            <a:ext cx="10905066" cy="1135737"/>
          </a:xfrm>
        </p:spPr>
        <p:txBody>
          <a:bodyPr>
            <a:normAutofit/>
          </a:bodyPr>
          <a:lstStyle/>
          <a:p>
            <a:r>
              <a:rPr lang="de-CH" sz="3600"/>
              <a:t>Hintergrund</a:t>
            </a:r>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Inhaltsplatzhalter 2">
            <a:extLst>
              <a:ext uri="{FF2B5EF4-FFF2-40B4-BE49-F238E27FC236}">
                <a16:creationId xmlns:a16="http://schemas.microsoft.com/office/drawing/2014/main" id="{40F3681F-1048-4782-9427-0DC2E376F7AF}"/>
              </a:ext>
            </a:extLst>
          </p:cNvPr>
          <p:cNvGraphicFramePr>
            <a:graphicFrameLocks noGrp="1"/>
          </p:cNvGraphicFramePr>
          <p:nvPr>
            <p:ph idx="1"/>
            <p:extLst>
              <p:ext uri="{D42A27DB-BD31-4B8C-83A1-F6EECF244321}">
                <p14:modId xmlns:p14="http://schemas.microsoft.com/office/powerpoint/2010/main" val="145148915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ußzeilenplatzhalter 2">
            <a:extLst>
              <a:ext uri="{FF2B5EF4-FFF2-40B4-BE49-F238E27FC236}">
                <a16:creationId xmlns:a16="http://schemas.microsoft.com/office/drawing/2014/main" id="{79D36842-4623-45D5-8FF8-0262FE24F845}"/>
              </a:ext>
            </a:extLst>
          </p:cNvPr>
          <p:cNvSpPr>
            <a:spLocks noGrp="1"/>
          </p:cNvSpPr>
          <p:nvPr>
            <p:ph type="ftr" sz="quarter" idx="11"/>
          </p:nvPr>
        </p:nvSpPr>
        <p:spPr/>
        <p:txBody>
          <a:bodyPr/>
          <a:lstStyle/>
          <a:p>
            <a:r>
              <a:rPr lang="de-DE"/>
              <a:t>MI-Kompetenzpässe Kanton Zug</a:t>
            </a:r>
            <a:endParaRPr lang="de-CH" dirty="0"/>
          </a:p>
        </p:txBody>
      </p:sp>
    </p:spTree>
    <p:extLst>
      <p:ext uri="{BB962C8B-B14F-4D97-AF65-F5344CB8AC3E}">
        <p14:creationId xmlns:p14="http://schemas.microsoft.com/office/powerpoint/2010/main" val="1641301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1094095" y="851517"/>
            <a:ext cx="5238466" cy="2991416"/>
          </a:xfrm>
        </p:spPr>
        <p:txBody>
          <a:bodyPr vert="horz" lIns="91440" tIns="45720" rIns="91440" bIns="45720" rtlCol="0" anchor="b">
            <a:normAutofit/>
          </a:bodyPr>
          <a:lstStyle/>
          <a:p>
            <a:r>
              <a:rPr lang="de-CH" sz="4000" kern="1200" dirty="0">
                <a:solidFill>
                  <a:schemeClr val="tx1"/>
                </a:solidFill>
                <a:latin typeface="+mj-lt"/>
                <a:ea typeface="+mj-ea"/>
                <a:cs typeface="+mj-cs"/>
              </a:rPr>
              <a:t>Wir wünschen allen </a:t>
            </a:r>
            <a:br>
              <a:rPr lang="de-CH" sz="4000" kern="1200" dirty="0">
                <a:solidFill>
                  <a:schemeClr val="tx1"/>
                </a:solidFill>
                <a:latin typeface="+mj-lt"/>
                <a:ea typeface="+mj-ea"/>
                <a:cs typeface="+mj-cs"/>
              </a:rPr>
            </a:br>
            <a:r>
              <a:rPr lang="de-CH" sz="4000" kern="1200" dirty="0">
                <a:solidFill>
                  <a:schemeClr val="tx1"/>
                </a:solidFill>
                <a:latin typeface="+mj-lt"/>
                <a:ea typeface="+mj-ea"/>
                <a:cs typeface="+mj-cs"/>
              </a:rPr>
              <a:t>viel Freude und Erfolg beim Einsatz der </a:t>
            </a:r>
            <a:br>
              <a:rPr lang="de-CH" sz="4000" kern="1200" dirty="0">
                <a:solidFill>
                  <a:schemeClr val="tx1"/>
                </a:solidFill>
                <a:latin typeface="+mj-lt"/>
                <a:ea typeface="+mj-ea"/>
                <a:cs typeface="+mj-cs"/>
              </a:rPr>
            </a:br>
            <a:r>
              <a:rPr lang="de-CH" sz="4000" kern="1200" dirty="0">
                <a:solidFill>
                  <a:schemeClr val="tx1"/>
                </a:solidFill>
                <a:latin typeface="+mj-lt"/>
                <a:ea typeface="+mj-ea"/>
                <a:cs typeface="+mj-cs"/>
              </a:rPr>
              <a:t>MI-Kompetenzpässe!</a:t>
            </a:r>
          </a:p>
        </p:txBody>
      </p:sp>
      <p:sp>
        <p:nvSpPr>
          <p:cNvPr id="3" name="Fußzeilenplatzhalter 2">
            <a:extLst>
              <a:ext uri="{FF2B5EF4-FFF2-40B4-BE49-F238E27FC236}">
                <a16:creationId xmlns:a16="http://schemas.microsoft.com/office/drawing/2014/main" id="{28220815-61F2-4E26-898E-4E567C019577}"/>
              </a:ext>
            </a:extLst>
          </p:cNvPr>
          <p:cNvSpPr>
            <a:spLocks noGrp="1"/>
          </p:cNvSpPr>
          <p:nvPr>
            <p:ph type="ftr" sz="quarter" idx="11"/>
          </p:nvPr>
        </p:nvSpPr>
        <p:spPr>
          <a:xfrm>
            <a:off x="7872984" y="384048"/>
            <a:ext cx="3877056" cy="365125"/>
          </a:xfrm>
        </p:spPr>
        <p:txBody>
          <a:bodyPr vert="horz" lIns="91440" tIns="45720" rIns="91440" bIns="45720" rtlCol="0" anchor="ctr">
            <a:normAutofit/>
          </a:bodyPr>
          <a:lstStyle/>
          <a:p>
            <a:pPr algn="r">
              <a:spcAft>
                <a:spcPts val="600"/>
              </a:spcAft>
            </a:pPr>
            <a:r>
              <a:rPr lang="en-US" sz="1100" kern="1200">
                <a:solidFill>
                  <a:schemeClr val="tx1">
                    <a:alpha val="80000"/>
                  </a:schemeClr>
                </a:solidFill>
                <a:latin typeface="+mn-lt"/>
                <a:ea typeface="+mn-ea"/>
                <a:cs typeface="+mn-cs"/>
              </a:rPr>
              <a:t>MI-Kompetenzpässe Kanton Zug</a:t>
            </a:r>
          </a:p>
        </p:txBody>
      </p:sp>
      <p:sp>
        <p:nvSpPr>
          <p:cNvPr id="25" name="Freeform: Shape 24">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4153" y="2971799"/>
            <a:ext cx="4879431" cy="1158864"/>
          </a:xfrm>
          <a:prstGeom prst="rect">
            <a:avLst/>
          </a:prstGeom>
        </p:spPr>
      </p:pic>
    </p:spTree>
    <p:extLst>
      <p:ext uri="{BB962C8B-B14F-4D97-AF65-F5344CB8AC3E}">
        <p14:creationId xmlns:p14="http://schemas.microsoft.com/office/powerpoint/2010/main" val="1822801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2">
            <a:extLst>
              <a:ext uri="{FF2B5EF4-FFF2-40B4-BE49-F238E27FC236}">
                <a16:creationId xmlns:a16="http://schemas.microsoft.com/office/drawing/2014/main" id="{A440A548-C0D4-4418-940E-EDC2F1D9A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708B267-8CD2-4684-A57B-9F1070769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ED22CC0-3E2B-43B8-9FA3-D6EDC5B9C5A9}"/>
              </a:ext>
            </a:extLst>
          </p:cNvPr>
          <p:cNvSpPr>
            <a:spLocks noGrp="1"/>
          </p:cNvSpPr>
          <p:nvPr>
            <p:ph type="title"/>
          </p:nvPr>
        </p:nvSpPr>
        <p:spPr>
          <a:xfrm>
            <a:off x="6324246" y="802955"/>
            <a:ext cx="5059824" cy="1454051"/>
          </a:xfrm>
        </p:spPr>
        <p:txBody>
          <a:bodyPr>
            <a:normAutofit/>
          </a:bodyPr>
          <a:lstStyle/>
          <a:p>
            <a:r>
              <a:rPr lang="de-DE" sz="3600" dirty="0"/>
              <a:t>Wozu?</a:t>
            </a:r>
            <a:endParaRPr lang="de-CH" sz="3600" dirty="0"/>
          </a:p>
        </p:txBody>
      </p:sp>
      <p:grpSp>
        <p:nvGrpSpPr>
          <p:cNvPr id="17" name="Group 16">
            <a:extLst>
              <a:ext uri="{FF2B5EF4-FFF2-40B4-BE49-F238E27FC236}">
                <a16:creationId xmlns:a16="http://schemas.microsoft.com/office/drawing/2014/main" id="{41E5AB36-9328-47E9-95AD-E38AC1C0E1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369"/>
            <a:ext cx="6091008" cy="6858000"/>
            <a:chOff x="305" y="-369"/>
            <a:chExt cx="6091008" cy="6858000"/>
          </a:xfrm>
        </p:grpSpPr>
        <p:sp>
          <p:nvSpPr>
            <p:cNvPr id="18" name="Freeform: Shape 17">
              <a:extLst>
                <a:ext uri="{FF2B5EF4-FFF2-40B4-BE49-F238E27FC236}">
                  <a16:creationId xmlns:a16="http://schemas.microsoft.com/office/drawing/2014/main" id="{4532450F-A219-4BF5-88FA-A47084237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57007" cy="6858000"/>
            </a:xfrm>
            <a:custGeom>
              <a:avLst/>
              <a:gdLst>
                <a:gd name="connsiteX0" fmla="*/ 1423825 w 6057007"/>
                <a:gd name="connsiteY0" fmla="*/ 0 h 6858000"/>
                <a:gd name="connsiteX1" fmla="*/ 4262456 w 6057007"/>
                <a:gd name="connsiteY1" fmla="*/ 0 h 6858000"/>
                <a:gd name="connsiteX2" fmla="*/ 4371584 w 6057007"/>
                <a:gd name="connsiteY2" fmla="*/ 79625 h 6858000"/>
                <a:gd name="connsiteX3" fmla="*/ 5400299 w 6057007"/>
                <a:gd name="connsiteY3" fmla="*/ 1779691 h 6858000"/>
                <a:gd name="connsiteX4" fmla="*/ 5961759 w 6057007"/>
                <a:gd name="connsiteY4" fmla="*/ 4554903 h 6858000"/>
                <a:gd name="connsiteX5" fmla="*/ 4326541 w 6057007"/>
                <a:gd name="connsiteY5" fmla="*/ 6729688 h 6858000"/>
                <a:gd name="connsiteX6" fmla="*/ 4109121 w 6057007"/>
                <a:gd name="connsiteY6" fmla="*/ 6858000 h 6858000"/>
                <a:gd name="connsiteX7" fmla="*/ 1145358 w 6057007"/>
                <a:gd name="connsiteY7" fmla="*/ 6858000 h 6858000"/>
                <a:gd name="connsiteX8" fmla="*/ 1143587 w 6057007"/>
                <a:gd name="connsiteY8" fmla="*/ 6856705 h 6858000"/>
                <a:gd name="connsiteX9" fmla="*/ 162579 w 6057007"/>
                <a:gd name="connsiteY9" fmla="*/ 6240990 h 6858000"/>
                <a:gd name="connsiteX10" fmla="*/ 0 w 6057007"/>
                <a:gd name="connsiteY10" fmla="*/ 6125553 h 6858000"/>
                <a:gd name="connsiteX11" fmla="*/ 0 w 6057007"/>
                <a:gd name="connsiteY11" fmla="*/ 4670879 h 6858000"/>
                <a:gd name="connsiteX12" fmla="*/ 38388 w 6057007"/>
                <a:gd name="connsiteY12" fmla="*/ 4778792 h 6858000"/>
                <a:gd name="connsiteX13" fmla="*/ 155449 w 6057007"/>
                <a:gd name="connsiteY13" fmla="*/ 5029879 h 6858000"/>
                <a:gd name="connsiteX14" fmla="*/ 411802 w 6057007"/>
                <a:gd name="connsiteY14" fmla="*/ 5399531 h 6858000"/>
                <a:gd name="connsiteX15" fmla="*/ 806388 w 6057007"/>
                <a:gd name="connsiteY15" fmla="*/ 5659633 h 6858000"/>
                <a:gd name="connsiteX16" fmla="*/ 1801512 w 6057007"/>
                <a:gd name="connsiteY16" fmla="*/ 6314010 h 6858000"/>
                <a:gd name="connsiteX17" fmla="*/ 2653483 w 6057007"/>
                <a:gd name="connsiteY17" fmla="*/ 6529898 h 6858000"/>
                <a:gd name="connsiteX18" fmla="*/ 3666486 w 6057007"/>
                <a:gd name="connsiteY18" fmla="*/ 6190615 h 6858000"/>
                <a:gd name="connsiteX19" fmla="*/ 4658657 w 6057007"/>
                <a:gd name="connsiteY19" fmla="*/ 5428179 h 6858000"/>
                <a:gd name="connsiteX20" fmla="*/ 5222967 w 6057007"/>
                <a:gd name="connsiteY20" fmla="*/ 4356944 h 6858000"/>
                <a:gd name="connsiteX21" fmla="*/ 4724795 w 6057007"/>
                <a:gd name="connsiteY21" fmla="*/ 2210416 h 6858000"/>
                <a:gd name="connsiteX22" fmla="*/ 4473185 w 6057007"/>
                <a:gd name="connsiteY22" fmla="*/ 1691554 h 6858000"/>
                <a:gd name="connsiteX23" fmla="*/ 4046677 w 6057007"/>
                <a:gd name="connsiteY23" fmla="*/ 911781 h 6858000"/>
                <a:gd name="connsiteX24" fmla="*/ 3555564 w 6057007"/>
                <a:gd name="connsiteY24" fmla="*/ 585888 h 6858000"/>
                <a:gd name="connsiteX25" fmla="*/ 2405914 w 6057007"/>
                <a:gd name="connsiteY25" fmla="*/ 536282 h 6858000"/>
                <a:gd name="connsiteX26" fmla="*/ 1345719 w 6057007"/>
                <a:gd name="connsiteY26" fmla="*/ 957619 h 6858000"/>
                <a:gd name="connsiteX27" fmla="*/ 73341 w 6057007"/>
                <a:gd name="connsiteY27" fmla="*/ 2571698 h 6858000"/>
                <a:gd name="connsiteX28" fmla="*/ 0 w 6057007"/>
                <a:gd name="connsiteY28" fmla="*/ 2803810 h 6858000"/>
                <a:gd name="connsiteX29" fmla="*/ 0 w 6057007"/>
                <a:gd name="connsiteY29" fmla="*/ 1147591 h 6858000"/>
                <a:gd name="connsiteX30" fmla="*/ 142706 w 6057007"/>
                <a:gd name="connsiteY30" fmla="*/ 968763 h 6858000"/>
                <a:gd name="connsiteX31" fmla="*/ 971831 w 6057007"/>
                <a:gd name="connsiteY31" fmla="*/ 249890 h 6858000"/>
                <a:gd name="connsiteX32" fmla="*/ 1288677 w 6057007"/>
                <a:gd name="connsiteY32" fmla="*/ 6583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57007" h="6858000">
                  <a:moveTo>
                    <a:pt x="1423825" y="0"/>
                  </a:moveTo>
                  <a:lnTo>
                    <a:pt x="4262456" y="0"/>
                  </a:lnTo>
                  <a:lnTo>
                    <a:pt x="4371584" y="79625"/>
                  </a:lnTo>
                  <a:cubicBezTo>
                    <a:pt x="4860533" y="476670"/>
                    <a:pt x="5063885" y="1132812"/>
                    <a:pt x="5400299" y="1779691"/>
                  </a:cubicBezTo>
                  <a:cubicBezTo>
                    <a:pt x="5848849" y="2642194"/>
                    <a:pt x="6244956" y="3497996"/>
                    <a:pt x="5961759" y="4554903"/>
                  </a:cubicBezTo>
                  <a:cubicBezTo>
                    <a:pt x="5691575" y="5563242"/>
                    <a:pt x="5092427" y="6238887"/>
                    <a:pt x="4326541" y="6729688"/>
                  </a:cubicBezTo>
                  <a:lnTo>
                    <a:pt x="4109121" y="6858000"/>
                  </a:lnTo>
                  <a:lnTo>
                    <a:pt x="1145358" y="6858000"/>
                  </a:lnTo>
                  <a:lnTo>
                    <a:pt x="1143587" y="6856705"/>
                  </a:lnTo>
                  <a:cubicBezTo>
                    <a:pt x="699546" y="6541440"/>
                    <a:pt x="399287" y="6392433"/>
                    <a:pt x="162579" y="6240990"/>
                  </a:cubicBezTo>
                  <a:lnTo>
                    <a:pt x="0" y="6125553"/>
                  </a:lnTo>
                  <a:lnTo>
                    <a:pt x="0" y="4670879"/>
                  </a:lnTo>
                  <a:lnTo>
                    <a:pt x="38388" y="4778792"/>
                  </a:lnTo>
                  <a:cubicBezTo>
                    <a:pt x="72793" y="4862402"/>
                    <a:pt x="111802" y="4945953"/>
                    <a:pt x="155449" y="5029879"/>
                  </a:cubicBezTo>
                  <a:cubicBezTo>
                    <a:pt x="273464" y="5256810"/>
                    <a:pt x="351295" y="5344113"/>
                    <a:pt x="411802" y="5399531"/>
                  </a:cubicBezTo>
                  <a:cubicBezTo>
                    <a:pt x="500065" y="5480405"/>
                    <a:pt x="628514" y="5555615"/>
                    <a:pt x="806388" y="5659633"/>
                  </a:cubicBezTo>
                  <a:cubicBezTo>
                    <a:pt x="1044358" y="5798926"/>
                    <a:pt x="1370396" y="5989780"/>
                    <a:pt x="1801512" y="6314010"/>
                  </a:cubicBezTo>
                  <a:cubicBezTo>
                    <a:pt x="2037213" y="6491324"/>
                    <a:pt x="2315885" y="6561958"/>
                    <a:pt x="2653483" y="6529898"/>
                  </a:cubicBezTo>
                  <a:cubicBezTo>
                    <a:pt x="2962383" y="6500529"/>
                    <a:pt x="3312661" y="6383221"/>
                    <a:pt x="3666486" y="6190615"/>
                  </a:cubicBezTo>
                  <a:cubicBezTo>
                    <a:pt x="4083218" y="5963697"/>
                    <a:pt x="4407642" y="5714350"/>
                    <a:pt x="4658657" y="5428179"/>
                  </a:cubicBezTo>
                  <a:cubicBezTo>
                    <a:pt x="4927319" y="5121947"/>
                    <a:pt x="5111907" y="4771422"/>
                    <a:pt x="5222967" y="4356944"/>
                  </a:cubicBezTo>
                  <a:cubicBezTo>
                    <a:pt x="5418167" y="3628447"/>
                    <a:pt x="5139747" y="3007703"/>
                    <a:pt x="4724795" y="2210416"/>
                  </a:cubicBezTo>
                  <a:cubicBezTo>
                    <a:pt x="4631776" y="2031551"/>
                    <a:pt x="4551122" y="1858737"/>
                    <a:pt x="4473185" y="1691554"/>
                  </a:cubicBezTo>
                  <a:cubicBezTo>
                    <a:pt x="4326842" y="1377756"/>
                    <a:pt x="4200559" y="1106810"/>
                    <a:pt x="4046677" y="911781"/>
                  </a:cubicBezTo>
                  <a:cubicBezTo>
                    <a:pt x="3910561" y="739097"/>
                    <a:pt x="3763658" y="641647"/>
                    <a:pt x="3555564" y="585888"/>
                  </a:cubicBezTo>
                  <a:cubicBezTo>
                    <a:pt x="3178534" y="484863"/>
                    <a:pt x="2791842" y="468166"/>
                    <a:pt x="2405914" y="536282"/>
                  </a:cubicBezTo>
                  <a:cubicBezTo>
                    <a:pt x="2032757" y="602054"/>
                    <a:pt x="1676044" y="743871"/>
                    <a:pt x="1345719" y="957619"/>
                  </a:cubicBezTo>
                  <a:cubicBezTo>
                    <a:pt x="762775" y="1334788"/>
                    <a:pt x="318714" y="1900690"/>
                    <a:pt x="73341" y="2571698"/>
                  </a:cubicBezTo>
                  <a:lnTo>
                    <a:pt x="0" y="2803810"/>
                  </a:lnTo>
                  <a:lnTo>
                    <a:pt x="0" y="1147591"/>
                  </a:lnTo>
                  <a:lnTo>
                    <a:pt x="142706" y="968763"/>
                  </a:lnTo>
                  <a:cubicBezTo>
                    <a:pt x="388539" y="688063"/>
                    <a:pt x="668237" y="446316"/>
                    <a:pt x="971831" y="249890"/>
                  </a:cubicBezTo>
                  <a:cubicBezTo>
                    <a:pt x="1074829" y="183240"/>
                    <a:pt x="1180574" y="121805"/>
                    <a:pt x="1288677" y="6583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35AC662-4000-411A-9E33-6A4B6C0FCB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91008" cy="6858000"/>
            </a:xfrm>
            <a:custGeom>
              <a:avLst/>
              <a:gdLst>
                <a:gd name="connsiteX0" fmla="*/ 0 w 6091008"/>
                <a:gd name="connsiteY0" fmla="*/ 5476844 h 6858000"/>
                <a:gd name="connsiteX1" fmla="*/ 15220 w 6091008"/>
                <a:gd name="connsiteY1" fmla="*/ 5501668 h 6858000"/>
                <a:gd name="connsiteX2" fmla="*/ 198940 w 6091008"/>
                <a:gd name="connsiteY2" fmla="*/ 5717964 h 6858000"/>
                <a:gd name="connsiteX3" fmla="*/ 251499 w 6091008"/>
                <a:gd name="connsiteY3" fmla="*/ 5763842 h 6858000"/>
                <a:gd name="connsiteX4" fmla="*/ 308460 w 6091008"/>
                <a:gd name="connsiteY4" fmla="*/ 5806337 h 6858000"/>
                <a:gd name="connsiteX5" fmla="*/ 368305 w 6091008"/>
                <a:gd name="connsiteY5" fmla="*/ 5847248 h 6858000"/>
                <a:gd name="connsiteX6" fmla="*/ 430451 w 6091008"/>
                <a:gd name="connsiteY6" fmla="*/ 5887305 h 6858000"/>
                <a:gd name="connsiteX7" fmla="*/ 975811 w 6091008"/>
                <a:gd name="connsiteY7" fmla="*/ 6205653 h 6858000"/>
                <a:gd name="connsiteX8" fmla="*/ 1510250 w 6091008"/>
                <a:gd name="connsiteY8" fmla="*/ 6575390 h 6858000"/>
                <a:gd name="connsiteX9" fmla="*/ 2002437 w 6091008"/>
                <a:gd name="connsiteY9" fmla="*/ 6825029 h 6858000"/>
                <a:gd name="connsiteX10" fmla="*/ 2137670 w 6091008"/>
                <a:gd name="connsiteY10" fmla="*/ 6856874 h 6858000"/>
                <a:gd name="connsiteX11" fmla="*/ 2145778 w 6091008"/>
                <a:gd name="connsiteY11" fmla="*/ 6858000 h 6858000"/>
                <a:gd name="connsiteX12" fmla="*/ 1098858 w 6091008"/>
                <a:gd name="connsiteY12" fmla="*/ 6858000 h 6858000"/>
                <a:gd name="connsiteX13" fmla="*/ 1004166 w 6091008"/>
                <a:gd name="connsiteY13" fmla="*/ 6786858 h 6858000"/>
                <a:gd name="connsiteX14" fmla="*/ 751974 w 6091008"/>
                <a:gd name="connsiteY14" fmla="*/ 6608169 h 6858000"/>
                <a:gd name="connsiteX15" fmla="*/ 623305 w 6091008"/>
                <a:gd name="connsiteY15" fmla="*/ 6522172 h 6858000"/>
                <a:gd name="connsiteX16" fmla="*/ 492346 w 6091008"/>
                <a:gd name="connsiteY16" fmla="*/ 6437477 h 6858000"/>
                <a:gd name="connsiteX17" fmla="*/ 358536 w 6091008"/>
                <a:gd name="connsiteY17" fmla="*/ 6352312 h 6858000"/>
                <a:gd name="connsiteX18" fmla="*/ 290710 w 6091008"/>
                <a:gd name="connsiteY18" fmla="*/ 6308820 h 6858000"/>
                <a:gd name="connsiteX19" fmla="*/ 221792 w 6091008"/>
                <a:gd name="connsiteY19" fmla="*/ 6263122 h 6858000"/>
                <a:gd name="connsiteX20" fmla="*/ 152460 w 6091008"/>
                <a:gd name="connsiteY20" fmla="*/ 6215106 h 6858000"/>
                <a:gd name="connsiteX21" fmla="*/ 83055 w 6091008"/>
                <a:gd name="connsiteY21" fmla="*/ 6163978 h 6858000"/>
                <a:gd name="connsiteX22" fmla="*/ 14161 w 6091008"/>
                <a:gd name="connsiteY22" fmla="*/ 6109014 h 6858000"/>
                <a:gd name="connsiteX23" fmla="*/ 0 w 6091008"/>
                <a:gd name="connsiteY23" fmla="*/ 6096195 h 6858000"/>
                <a:gd name="connsiteX24" fmla="*/ 3707444 w 6091008"/>
                <a:gd name="connsiteY24" fmla="*/ 0 h 6858000"/>
                <a:gd name="connsiteX25" fmla="*/ 4265528 w 6091008"/>
                <a:gd name="connsiteY25" fmla="*/ 0 h 6858000"/>
                <a:gd name="connsiteX26" fmla="*/ 4291472 w 6091008"/>
                <a:gd name="connsiteY26" fmla="*/ 15596 h 6858000"/>
                <a:gd name="connsiteX27" fmla="*/ 4431124 w 6091008"/>
                <a:gd name="connsiteY27" fmla="*/ 119052 h 6858000"/>
                <a:gd name="connsiteX28" fmla="*/ 4899570 w 6091008"/>
                <a:gd name="connsiteY28" fmla="*/ 643769 h 6858000"/>
                <a:gd name="connsiteX29" fmla="*/ 5247925 w 6091008"/>
                <a:gd name="connsiteY29" fmla="*/ 1232134 h 6858000"/>
                <a:gd name="connsiteX30" fmla="*/ 5401234 w 6091008"/>
                <a:gd name="connsiteY30" fmla="*/ 1518442 h 6858000"/>
                <a:gd name="connsiteX31" fmla="*/ 5480921 w 6091008"/>
                <a:gd name="connsiteY31" fmla="*/ 1662114 h 6858000"/>
                <a:gd name="connsiteX32" fmla="*/ 5561804 w 6091008"/>
                <a:gd name="connsiteY32" fmla="*/ 1812436 h 6858000"/>
                <a:gd name="connsiteX33" fmla="*/ 5855037 w 6091008"/>
                <a:gd name="connsiteY33" fmla="*/ 2457716 h 6858000"/>
                <a:gd name="connsiteX34" fmla="*/ 6052254 w 6091008"/>
                <a:gd name="connsiteY34" fmla="*/ 3193699 h 6858000"/>
                <a:gd name="connsiteX35" fmla="*/ 6073151 w 6091008"/>
                <a:gd name="connsiteY35" fmla="*/ 4004612 h 6858000"/>
                <a:gd name="connsiteX36" fmla="*/ 6067309 w 6091008"/>
                <a:gd name="connsiteY36" fmla="*/ 4055890 h 6858000"/>
                <a:gd name="connsiteX37" fmla="*/ 6059979 w 6091008"/>
                <a:gd name="connsiteY37" fmla="*/ 4106917 h 6858000"/>
                <a:gd name="connsiteX38" fmla="*/ 6052371 w 6091008"/>
                <a:gd name="connsiteY38" fmla="*/ 4158016 h 6858000"/>
                <a:gd name="connsiteX39" fmla="*/ 6043434 w 6091008"/>
                <a:gd name="connsiteY39" fmla="*/ 4208759 h 6858000"/>
                <a:gd name="connsiteX40" fmla="*/ 6023229 w 6091008"/>
                <a:gd name="connsiteY40" fmla="*/ 4309769 h 6858000"/>
                <a:gd name="connsiteX41" fmla="*/ 5999922 w 6091008"/>
                <a:gd name="connsiteY41" fmla="*/ 4409799 h 6858000"/>
                <a:gd name="connsiteX42" fmla="*/ 5987157 w 6091008"/>
                <a:gd name="connsiteY42" fmla="*/ 4459369 h 6858000"/>
                <a:gd name="connsiteX43" fmla="*/ 5973731 w 6091008"/>
                <a:gd name="connsiteY43" fmla="*/ 4508027 h 6858000"/>
                <a:gd name="connsiteX44" fmla="*/ 5944653 w 6091008"/>
                <a:gd name="connsiteY44" fmla="*/ 4602538 h 6858000"/>
                <a:gd name="connsiteX45" fmla="*/ 5915334 w 6091008"/>
                <a:gd name="connsiteY45" fmla="*/ 4696982 h 6858000"/>
                <a:gd name="connsiteX46" fmla="*/ 5881786 w 6091008"/>
                <a:gd name="connsiteY46" fmla="*/ 4790295 h 6858000"/>
                <a:gd name="connsiteX47" fmla="*/ 5539609 w 6091008"/>
                <a:gd name="connsiteY47" fmla="*/ 5504511 h 6858000"/>
                <a:gd name="connsiteX48" fmla="*/ 5432400 w 6091008"/>
                <a:gd name="connsiteY48" fmla="*/ 5669348 h 6858000"/>
                <a:gd name="connsiteX49" fmla="*/ 5404330 w 6091008"/>
                <a:gd name="connsiteY49" fmla="*/ 5709372 h 6858000"/>
                <a:gd name="connsiteX50" fmla="*/ 5375525 w 6091008"/>
                <a:gd name="connsiteY50" fmla="*/ 5748757 h 6858000"/>
                <a:gd name="connsiteX51" fmla="*/ 5317831 w 6091008"/>
                <a:gd name="connsiteY51" fmla="*/ 5827355 h 6858000"/>
                <a:gd name="connsiteX52" fmla="*/ 5288208 w 6091008"/>
                <a:gd name="connsiteY52" fmla="*/ 5865932 h 6858000"/>
                <a:gd name="connsiteX53" fmla="*/ 5273251 w 6091008"/>
                <a:gd name="connsiteY53" fmla="*/ 5885035 h 6858000"/>
                <a:gd name="connsiteX54" fmla="*/ 5256656 w 6091008"/>
                <a:gd name="connsiteY54" fmla="*/ 5902520 h 6858000"/>
                <a:gd name="connsiteX55" fmla="*/ 5189858 w 6091008"/>
                <a:gd name="connsiteY55" fmla="*/ 5971616 h 6858000"/>
                <a:gd name="connsiteX56" fmla="*/ 5156287 w 6091008"/>
                <a:gd name="connsiteY56" fmla="*/ 6005600 h 6858000"/>
                <a:gd name="connsiteX57" fmla="*/ 5121598 w 6091008"/>
                <a:gd name="connsiteY57" fmla="*/ 6037962 h 6858000"/>
                <a:gd name="connsiteX58" fmla="*/ 5051798 w 6091008"/>
                <a:gd name="connsiteY58" fmla="*/ 6101838 h 6858000"/>
                <a:gd name="connsiteX59" fmla="*/ 4463594 w 6091008"/>
                <a:gd name="connsiteY59" fmla="*/ 6532280 h 6858000"/>
                <a:gd name="connsiteX60" fmla="*/ 4388637 w 6091008"/>
                <a:gd name="connsiteY60" fmla="*/ 6579169 h 6858000"/>
                <a:gd name="connsiteX61" fmla="*/ 4312856 w 6091008"/>
                <a:gd name="connsiteY61" fmla="*/ 6623337 h 6858000"/>
                <a:gd name="connsiteX62" fmla="*/ 4237558 w 6091008"/>
                <a:gd name="connsiteY62" fmla="*/ 6667632 h 6858000"/>
                <a:gd name="connsiteX63" fmla="*/ 4161774 w 6091008"/>
                <a:gd name="connsiteY63" fmla="*/ 6709883 h 6858000"/>
                <a:gd name="connsiteX64" fmla="*/ 4010448 w 6091008"/>
                <a:gd name="connsiteY64" fmla="*/ 6792981 h 6858000"/>
                <a:gd name="connsiteX65" fmla="*/ 3935163 w 6091008"/>
                <a:gd name="connsiteY65" fmla="*/ 6834338 h 6858000"/>
                <a:gd name="connsiteX66" fmla="*/ 3892887 w 6091008"/>
                <a:gd name="connsiteY66" fmla="*/ 6858000 h 6858000"/>
                <a:gd name="connsiteX67" fmla="*/ 2743942 w 6091008"/>
                <a:gd name="connsiteY67" fmla="*/ 6858000 h 6858000"/>
                <a:gd name="connsiteX68" fmla="*/ 2852577 w 6091008"/>
                <a:gd name="connsiteY68" fmla="*/ 6838910 h 6858000"/>
                <a:gd name="connsiteX69" fmla="*/ 3143255 w 6091008"/>
                <a:gd name="connsiteY69" fmla="*/ 6759775 h 6858000"/>
                <a:gd name="connsiteX70" fmla="*/ 3430899 w 6091008"/>
                <a:gd name="connsiteY70" fmla="*/ 6650056 h 6858000"/>
                <a:gd name="connsiteX71" fmla="*/ 3713289 w 6091008"/>
                <a:gd name="connsiteY71" fmla="*/ 6514054 h 6858000"/>
                <a:gd name="connsiteX72" fmla="*/ 3981228 w 6091008"/>
                <a:gd name="connsiteY72" fmla="*/ 6334878 h 6858000"/>
                <a:gd name="connsiteX73" fmla="*/ 4107885 w 6091008"/>
                <a:gd name="connsiteY73" fmla="*/ 6233689 h 6858000"/>
                <a:gd name="connsiteX74" fmla="*/ 4169795 w 6091008"/>
                <a:gd name="connsiteY74" fmla="*/ 6181389 h 6858000"/>
                <a:gd name="connsiteX75" fmla="*/ 4229189 w 6091008"/>
                <a:gd name="connsiteY75" fmla="*/ 6125914 h 6858000"/>
                <a:gd name="connsiteX76" fmla="*/ 4652064 w 6091008"/>
                <a:gd name="connsiteY76" fmla="*/ 5641457 h 6858000"/>
                <a:gd name="connsiteX77" fmla="*/ 4697555 w 6091008"/>
                <a:gd name="connsiteY77" fmla="*/ 5576516 h 6858000"/>
                <a:gd name="connsiteX78" fmla="*/ 4720492 w 6091008"/>
                <a:gd name="connsiteY78" fmla="*/ 5544537 h 6858000"/>
                <a:gd name="connsiteX79" fmla="*/ 4741922 w 6091008"/>
                <a:gd name="connsiteY79" fmla="*/ 5511420 h 6858000"/>
                <a:gd name="connsiteX80" fmla="*/ 4784179 w 6091008"/>
                <a:gd name="connsiteY80" fmla="*/ 5445022 h 6858000"/>
                <a:gd name="connsiteX81" fmla="*/ 4794796 w 6091008"/>
                <a:gd name="connsiteY81" fmla="*/ 5428584 h 6858000"/>
                <a:gd name="connsiteX82" fmla="*/ 4807173 w 6091008"/>
                <a:gd name="connsiteY82" fmla="*/ 5413795 h 6858000"/>
                <a:gd name="connsiteX83" fmla="*/ 4830010 w 6091008"/>
                <a:gd name="connsiteY83" fmla="*/ 5382674 h 6858000"/>
                <a:gd name="connsiteX84" fmla="*/ 4874298 w 6091008"/>
                <a:gd name="connsiteY84" fmla="*/ 5319323 h 6858000"/>
                <a:gd name="connsiteX85" fmla="*/ 4896484 w 6091008"/>
                <a:gd name="connsiteY85" fmla="*/ 5287734 h 6858000"/>
                <a:gd name="connsiteX86" fmla="*/ 4918019 w 6091008"/>
                <a:gd name="connsiteY86" fmla="*/ 5255673 h 6858000"/>
                <a:gd name="connsiteX87" fmla="*/ 4999238 w 6091008"/>
                <a:gd name="connsiteY87" fmla="*/ 5124058 h 6858000"/>
                <a:gd name="connsiteX88" fmla="*/ 5251271 w 6091008"/>
                <a:gd name="connsiteY88" fmla="*/ 4554965 h 6858000"/>
                <a:gd name="connsiteX89" fmla="*/ 5276136 w 6091008"/>
                <a:gd name="connsiteY89" fmla="*/ 4480521 h 6858000"/>
                <a:gd name="connsiteX90" fmla="*/ 5297442 w 6091008"/>
                <a:gd name="connsiteY90" fmla="*/ 4404389 h 6858000"/>
                <a:gd name="connsiteX91" fmla="*/ 5318953 w 6091008"/>
                <a:gd name="connsiteY91" fmla="*/ 4328458 h 6858000"/>
                <a:gd name="connsiteX92" fmla="*/ 5328684 w 6091008"/>
                <a:gd name="connsiteY92" fmla="*/ 4291175 h 6858000"/>
                <a:gd name="connsiteX93" fmla="*/ 5337470 w 6091008"/>
                <a:gd name="connsiteY93" fmla="*/ 4254522 h 6858000"/>
                <a:gd name="connsiteX94" fmla="*/ 5353277 w 6091008"/>
                <a:gd name="connsiteY94" fmla="*/ 4181038 h 6858000"/>
                <a:gd name="connsiteX95" fmla="*/ 5366762 w 6091008"/>
                <a:gd name="connsiteY95" fmla="*/ 4107520 h 6858000"/>
                <a:gd name="connsiteX96" fmla="*/ 5373105 w 6091008"/>
                <a:gd name="connsiteY96" fmla="*/ 4070802 h 6858000"/>
                <a:gd name="connsiteX97" fmla="*/ 5378288 w 6091008"/>
                <a:gd name="connsiteY97" fmla="*/ 4034066 h 6858000"/>
                <a:gd name="connsiteX98" fmla="*/ 5383471 w 6091008"/>
                <a:gd name="connsiteY98" fmla="*/ 3997331 h 6858000"/>
                <a:gd name="connsiteX99" fmla="*/ 5387373 w 6091008"/>
                <a:gd name="connsiteY99" fmla="*/ 3960547 h 6858000"/>
                <a:gd name="connsiteX100" fmla="*/ 5375699 w 6091008"/>
                <a:gd name="connsiteY100" fmla="*/ 3369810 h 6858000"/>
                <a:gd name="connsiteX101" fmla="*/ 5225695 w 6091008"/>
                <a:gd name="connsiteY101" fmla="*/ 2777923 h 6858000"/>
                <a:gd name="connsiteX102" fmla="*/ 4989893 w 6091008"/>
                <a:gd name="connsiteY102" fmla="*/ 2181595 h 6858000"/>
                <a:gd name="connsiteX103" fmla="*/ 4856777 w 6091008"/>
                <a:gd name="connsiteY103" fmla="*/ 1872581 h 6858000"/>
                <a:gd name="connsiteX104" fmla="*/ 4729367 w 6091008"/>
                <a:gd name="connsiteY104" fmla="*/ 1547581 h 6858000"/>
                <a:gd name="connsiteX105" fmla="*/ 4510575 w 6091008"/>
                <a:gd name="connsiteY105" fmla="*/ 917244 h 6858000"/>
                <a:gd name="connsiteX106" fmla="*/ 4387446 w 6091008"/>
                <a:gd name="connsiteY106" fmla="*/ 626512 h 6858000"/>
                <a:gd name="connsiteX107" fmla="*/ 4227716 w 6091008"/>
                <a:gd name="connsiteY107" fmla="*/ 368510 h 6858000"/>
                <a:gd name="connsiteX108" fmla="*/ 4017774 w 6091008"/>
                <a:gd name="connsiteY108" fmla="*/ 161674 h 6858000"/>
                <a:gd name="connsiteX109" fmla="*/ 3761542 w 6091008"/>
                <a:gd name="connsiteY109" fmla="*/ 19860 h 6858000"/>
                <a:gd name="connsiteX110" fmla="*/ 3727185 w 6091008"/>
                <a:gd name="connsiteY110" fmla="*/ 6533 h 6858000"/>
                <a:gd name="connsiteX111" fmla="*/ 1325680 w 6091008"/>
                <a:gd name="connsiteY111" fmla="*/ 0 h 6858000"/>
                <a:gd name="connsiteX112" fmla="*/ 2347354 w 6091008"/>
                <a:gd name="connsiteY112" fmla="*/ 0 h 6858000"/>
                <a:gd name="connsiteX113" fmla="*/ 2262734 w 6091008"/>
                <a:gd name="connsiteY113" fmla="*/ 20581 h 6858000"/>
                <a:gd name="connsiteX114" fmla="*/ 1969830 w 6091008"/>
                <a:gd name="connsiteY114" fmla="*/ 118108 h 6858000"/>
                <a:gd name="connsiteX115" fmla="*/ 1897367 w 6091008"/>
                <a:gd name="connsiteY115" fmla="*/ 145059 h 6858000"/>
                <a:gd name="connsiteX116" fmla="*/ 1825860 w 6091008"/>
                <a:gd name="connsiteY116" fmla="*/ 175210 h 6858000"/>
                <a:gd name="connsiteX117" fmla="*/ 1754258 w 6091008"/>
                <a:gd name="connsiteY117" fmla="*/ 204746 h 6858000"/>
                <a:gd name="connsiteX118" fmla="*/ 1683442 w 6091008"/>
                <a:gd name="connsiteY118" fmla="*/ 237143 h 6858000"/>
                <a:gd name="connsiteX119" fmla="*/ 1612330 w 6091008"/>
                <a:gd name="connsiteY119" fmla="*/ 268724 h 6858000"/>
                <a:gd name="connsiteX120" fmla="*/ 1542244 w 6091008"/>
                <a:gd name="connsiteY120" fmla="*/ 303229 h 6858000"/>
                <a:gd name="connsiteX121" fmla="*/ 1471990 w 6091008"/>
                <a:gd name="connsiteY121" fmla="*/ 337395 h 6858000"/>
                <a:gd name="connsiteX122" fmla="*/ 1402813 w 6091008"/>
                <a:gd name="connsiteY122" fmla="*/ 374794 h 6858000"/>
                <a:gd name="connsiteX123" fmla="*/ 1333886 w 6091008"/>
                <a:gd name="connsiteY123" fmla="*/ 412702 h 6858000"/>
                <a:gd name="connsiteX124" fmla="*/ 1266278 w 6091008"/>
                <a:gd name="connsiteY124" fmla="*/ 453907 h 6858000"/>
                <a:gd name="connsiteX125" fmla="*/ 1199136 w 6091008"/>
                <a:gd name="connsiteY125" fmla="*/ 496266 h 6858000"/>
                <a:gd name="connsiteX126" fmla="*/ 1182302 w 6091008"/>
                <a:gd name="connsiteY126" fmla="*/ 506917 h 6858000"/>
                <a:gd name="connsiteX127" fmla="*/ 1166009 w 6091008"/>
                <a:gd name="connsiteY127" fmla="*/ 518449 h 6858000"/>
                <a:gd name="connsiteX128" fmla="*/ 1133302 w 6091008"/>
                <a:gd name="connsiteY128" fmla="*/ 541479 h 6858000"/>
                <a:gd name="connsiteX129" fmla="*/ 1067923 w 6091008"/>
                <a:gd name="connsiteY129" fmla="*/ 587403 h 6858000"/>
                <a:gd name="connsiteX130" fmla="*/ 1051509 w 6091008"/>
                <a:gd name="connsiteY130" fmla="*/ 598902 h 6858000"/>
                <a:gd name="connsiteX131" fmla="*/ 1035673 w 6091008"/>
                <a:gd name="connsiteY131" fmla="*/ 611145 h 6858000"/>
                <a:gd name="connsiteX132" fmla="*/ 1003878 w 6091008"/>
                <a:gd name="connsiteY132" fmla="*/ 635598 h 6858000"/>
                <a:gd name="connsiteX133" fmla="*/ 877673 w 6091008"/>
                <a:gd name="connsiteY133" fmla="*/ 735582 h 6858000"/>
                <a:gd name="connsiteX134" fmla="*/ 417533 w 6091008"/>
                <a:gd name="connsiteY134" fmla="*/ 1198720 h 6858000"/>
                <a:gd name="connsiteX135" fmla="*/ 54935 w 6091008"/>
                <a:gd name="connsiteY135" fmla="*/ 1756293 h 6858000"/>
                <a:gd name="connsiteX136" fmla="*/ 17844 w 6091008"/>
                <a:gd name="connsiteY136" fmla="*/ 1831433 h 6858000"/>
                <a:gd name="connsiteX137" fmla="*/ 0 w 6091008"/>
                <a:gd name="connsiteY137" fmla="*/ 1869131 h 6858000"/>
                <a:gd name="connsiteX138" fmla="*/ 0 w 6091008"/>
                <a:gd name="connsiteY138" fmla="*/ 1198550 h 6858000"/>
                <a:gd name="connsiteX139" fmla="*/ 185957 w 6091008"/>
                <a:gd name="connsiteY139" fmla="*/ 961506 h 6858000"/>
                <a:gd name="connsiteX140" fmla="*/ 689746 w 6091008"/>
                <a:gd name="connsiteY140" fmla="*/ 447064 h 6858000"/>
                <a:gd name="connsiteX141" fmla="*/ 827126 w 6091008"/>
                <a:gd name="connsiteY141" fmla="*/ 333881 h 6858000"/>
                <a:gd name="connsiteX142" fmla="*/ 968997 w 6091008"/>
                <a:gd name="connsiteY142" fmla="*/ 228085 h 6858000"/>
                <a:gd name="connsiteX143" fmla="*/ 1004883 w 6091008"/>
                <a:gd name="connsiteY143" fmla="*/ 202373 h 6858000"/>
                <a:gd name="connsiteX144" fmla="*/ 1022826 w 6091008"/>
                <a:gd name="connsiteY144" fmla="*/ 189517 h 6858000"/>
                <a:gd name="connsiteX145" fmla="*/ 1041187 w 6091008"/>
                <a:gd name="connsiteY145" fmla="*/ 177509 h 6858000"/>
                <a:gd name="connsiteX146" fmla="*/ 1114760 w 6091008"/>
                <a:gd name="connsiteY146" fmla="*/ 129512 h 6858000"/>
                <a:gd name="connsiteX147" fmla="*/ 1188498 w 6091008"/>
                <a:gd name="connsiteY147" fmla="*/ 81854 h 6858000"/>
                <a:gd name="connsiteX148" fmla="*/ 1263461 w 6091008"/>
                <a:gd name="connsiteY148" fmla="*/ 368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6091008" h="6858000">
                  <a:moveTo>
                    <a:pt x="0" y="5476844"/>
                  </a:moveTo>
                  <a:lnTo>
                    <a:pt x="15220" y="5501668"/>
                  </a:lnTo>
                  <a:cubicBezTo>
                    <a:pt x="69097" y="5585141"/>
                    <a:pt x="130925" y="5654403"/>
                    <a:pt x="198940" y="5717964"/>
                  </a:cubicBezTo>
                  <a:lnTo>
                    <a:pt x="251499" y="5763842"/>
                  </a:lnTo>
                  <a:lnTo>
                    <a:pt x="308460" y="5806337"/>
                  </a:lnTo>
                  <a:cubicBezTo>
                    <a:pt x="326685" y="5820934"/>
                    <a:pt x="348384" y="5833667"/>
                    <a:pt x="368305" y="5847248"/>
                  </a:cubicBezTo>
                  <a:cubicBezTo>
                    <a:pt x="388782" y="5860683"/>
                    <a:pt x="408424" y="5874336"/>
                    <a:pt x="430451" y="5887305"/>
                  </a:cubicBezTo>
                  <a:cubicBezTo>
                    <a:pt x="601703" y="5991186"/>
                    <a:pt x="792871" y="6091279"/>
                    <a:pt x="975811" y="6205653"/>
                  </a:cubicBezTo>
                  <a:cubicBezTo>
                    <a:pt x="1159565" y="6318920"/>
                    <a:pt x="1337666" y="6443625"/>
                    <a:pt x="1510250" y="6575390"/>
                  </a:cubicBezTo>
                  <a:cubicBezTo>
                    <a:pt x="1658997" y="6690317"/>
                    <a:pt x="1824862" y="6774210"/>
                    <a:pt x="2002437" y="6825029"/>
                  </a:cubicBezTo>
                  <a:cubicBezTo>
                    <a:pt x="2046812" y="6837803"/>
                    <a:pt x="2091936" y="6848385"/>
                    <a:pt x="2137670" y="6856874"/>
                  </a:cubicBezTo>
                  <a:lnTo>
                    <a:pt x="2145778" y="6858000"/>
                  </a:lnTo>
                  <a:lnTo>
                    <a:pt x="1098858" y="6858000"/>
                  </a:lnTo>
                  <a:lnTo>
                    <a:pt x="1004166" y="6786858"/>
                  </a:lnTo>
                  <a:cubicBezTo>
                    <a:pt x="920997" y="6725805"/>
                    <a:pt x="837118" y="6666016"/>
                    <a:pt x="751974" y="6608169"/>
                  </a:cubicBezTo>
                  <a:lnTo>
                    <a:pt x="623305" y="6522172"/>
                  </a:lnTo>
                  <a:lnTo>
                    <a:pt x="492346" y="6437477"/>
                  </a:lnTo>
                  <a:lnTo>
                    <a:pt x="358536" y="6352312"/>
                  </a:lnTo>
                  <a:lnTo>
                    <a:pt x="290710" y="6308820"/>
                  </a:lnTo>
                  <a:lnTo>
                    <a:pt x="221792" y="6263122"/>
                  </a:lnTo>
                  <a:cubicBezTo>
                    <a:pt x="198889" y="6248595"/>
                    <a:pt x="175526" y="6231442"/>
                    <a:pt x="152460" y="6215106"/>
                  </a:cubicBezTo>
                  <a:cubicBezTo>
                    <a:pt x="129301" y="6198154"/>
                    <a:pt x="105988" y="6183223"/>
                    <a:pt x="83055" y="6163978"/>
                  </a:cubicBezTo>
                  <a:lnTo>
                    <a:pt x="14161" y="6109014"/>
                  </a:lnTo>
                  <a:lnTo>
                    <a:pt x="0" y="6096195"/>
                  </a:lnTo>
                  <a:close/>
                  <a:moveTo>
                    <a:pt x="3707444" y="0"/>
                  </a:moveTo>
                  <a:lnTo>
                    <a:pt x="4265528" y="0"/>
                  </a:lnTo>
                  <a:lnTo>
                    <a:pt x="4291472" y="15596"/>
                  </a:lnTo>
                  <a:cubicBezTo>
                    <a:pt x="4339292" y="47637"/>
                    <a:pt x="4385917" y="82210"/>
                    <a:pt x="4431124" y="119052"/>
                  </a:cubicBezTo>
                  <a:cubicBezTo>
                    <a:pt x="4612085" y="266897"/>
                    <a:pt x="4766658" y="451392"/>
                    <a:pt x="4899570" y="643769"/>
                  </a:cubicBezTo>
                  <a:cubicBezTo>
                    <a:pt x="5032421" y="836866"/>
                    <a:pt x="5144168" y="1037706"/>
                    <a:pt x="5247925" y="1232134"/>
                  </a:cubicBezTo>
                  <a:cubicBezTo>
                    <a:pt x="5299886" y="1329516"/>
                    <a:pt x="5349860" y="1425631"/>
                    <a:pt x="5401234" y="1518442"/>
                  </a:cubicBezTo>
                  <a:lnTo>
                    <a:pt x="5480921" y="1662114"/>
                  </a:lnTo>
                  <a:cubicBezTo>
                    <a:pt x="5508162" y="1711659"/>
                    <a:pt x="5535098" y="1761858"/>
                    <a:pt x="5561804" y="1812436"/>
                  </a:cubicBezTo>
                  <a:cubicBezTo>
                    <a:pt x="5668394" y="2015131"/>
                    <a:pt x="5769309" y="2228374"/>
                    <a:pt x="5855037" y="2457716"/>
                  </a:cubicBezTo>
                  <a:cubicBezTo>
                    <a:pt x="5940757" y="2686612"/>
                    <a:pt x="6011031" y="2932566"/>
                    <a:pt x="6052254" y="3193699"/>
                  </a:cubicBezTo>
                  <a:cubicBezTo>
                    <a:pt x="6093625" y="3454283"/>
                    <a:pt x="6103924" y="3730828"/>
                    <a:pt x="6073151" y="4004612"/>
                  </a:cubicBezTo>
                  <a:lnTo>
                    <a:pt x="6067309" y="4055890"/>
                  </a:lnTo>
                  <a:cubicBezTo>
                    <a:pt x="6065066" y="4072953"/>
                    <a:pt x="6062462" y="4089919"/>
                    <a:pt x="6059979" y="4106917"/>
                  </a:cubicBezTo>
                  <a:lnTo>
                    <a:pt x="6052371" y="4158016"/>
                  </a:lnTo>
                  <a:cubicBezTo>
                    <a:pt x="6049766" y="4174982"/>
                    <a:pt x="6046401" y="4191890"/>
                    <a:pt x="6043434" y="4208759"/>
                  </a:cubicBezTo>
                  <a:cubicBezTo>
                    <a:pt x="6037102" y="4242536"/>
                    <a:pt x="6031011" y="4276380"/>
                    <a:pt x="6023229" y="4309769"/>
                  </a:cubicBezTo>
                  <a:cubicBezTo>
                    <a:pt x="6015690" y="4343223"/>
                    <a:pt x="6008874" y="4376870"/>
                    <a:pt x="5999922" y="4409799"/>
                  </a:cubicBezTo>
                  <a:lnTo>
                    <a:pt x="5987157" y="4459369"/>
                  </a:lnTo>
                  <a:cubicBezTo>
                    <a:pt x="5982945" y="4476053"/>
                    <a:pt x="5978687" y="4492427"/>
                    <a:pt x="5973731" y="4508027"/>
                  </a:cubicBezTo>
                  <a:lnTo>
                    <a:pt x="5944653" y="4602538"/>
                  </a:lnTo>
                  <a:lnTo>
                    <a:pt x="5915334" y="4696982"/>
                  </a:lnTo>
                  <a:cubicBezTo>
                    <a:pt x="5905346" y="4728457"/>
                    <a:pt x="5892944" y="4759283"/>
                    <a:pt x="5881786" y="4790295"/>
                  </a:cubicBezTo>
                  <a:cubicBezTo>
                    <a:pt x="5791737" y="5038923"/>
                    <a:pt x="5677271" y="5280123"/>
                    <a:pt x="5539609" y="5504511"/>
                  </a:cubicBezTo>
                  <a:lnTo>
                    <a:pt x="5432400" y="5669348"/>
                  </a:lnTo>
                  <a:cubicBezTo>
                    <a:pt x="5423763" y="5683225"/>
                    <a:pt x="5413823" y="5696165"/>
                    <a:pt x="5404330" y="5709372"/>
                  </a:cubicBezTo>
                  <a:lnTo>
                    <a:pt x="5375525" y="5748757"/>
                  </a:lnTo>
                  <a:lnTo>
                    <a:pt x="5317831" y="5827355"/>
                  </a:lnTo>
                  <a:cubicBezTo>
                    <a:pt x="5308217" y="5840529"/>
                    <a:pt x="5298639" y="5853567"/>
                    <a:pt x="5288208" y="5865932"/>
                  </a:cubicBezTo>
                  <a:cubicBezTo>
                    <a:pt x="5283153" y="5872232"/>
                    <a:pt x="5278509" y="5878936"/>
                    <a:pt x="5273251" y="5885035"/>
                  </a:cubicBezTo>
                  <a:cubicBezTo>
                    <a:pt x="5267908" y="5890963"/>
                    <a:pt x="5262120" y="5896624"/>
                    <a:pt x="5256656" y="5902520"/>
                  </a:cubicBezTo>
                  <a:lnTo>
                    <a:pt x="5189858" y="5971616"/>
                  </a:lnTo>
                  <a:cubicBezTo>
                    <a:pt x="5178681" y="5982899"/>
                    <a:pt x="5167959" y="5994892"/>
                    <a:pt x="5156287" y="6005600"/>
                  </a:cubicBezTo>
                  <a:lnTo>
                    <a:pt x="5121598" y="6037962"/>
                  </a:lnTo>
                  <a:lnTo>
                    <a:pt x="5051798" y="6101838"/>
                  </a:lnTo>
                  <a:cubicBezTo>
                    <a:pt x="4864110" y="6268956"/>
                    <a:pt x="4663874" y="6407541"/>
                    <a:pt x="4463594" y="6532280"/>
                  </a:cubicBezTo>
                  <a:cubicBezTo>
                    <a:pt x="4438472" y="6547774"/>
                    <a:pt x="4413434" y="6563439"/>
                    <a:pt x="4388637" y="6579169"/>
                  </a:cubicBezTo>
                  <a:lnTo>
                    <a:pt x="4312856" y="6623337"/>
                  </a:lnTo>
                  <a:lnTo>
                    <a:pt x="4237558" y="6667632"/>
                  </a:lnTo>
                  <a:cubicBezTo>
                    <a:pt x="4212548" y="6682715"/>
                    <a:pt x="4186842" y="6695553"/>
                    <a:pt x="4161774" y="6709883"/>
                  </a:cubicBezTo>
                  <a:cubicBezTo>
                    <a:pt x="4111167" y="6737392"/>
                    <a:pt x="4061123" y="6766670"/>
                    <a:pt x="4010448" y="6792981"/>
                  </a:cubicBezTo>
                  <a:cubicBezTo>
                    <a:pt x="3985322" y="6806562"/>
                    <a:pt x="3960037" y="6820248"/>
                    <a:pt x="3935163" y="6834338"/>
                  </a:cubicBezTo>
                  <a:lnTo>
                    <a:pt x="3892887" y="6858000"/>
                  </a:lnTo>
                  <a:lnTo>
                    <a:pt x="2743942" y="6858000"/>
                  </a:lnTo>
                  <a:lnTo>
                    <a:pt x="2852577" y="6838910"/>
                  </a:lnTo>
                  <a:cubicBezTo>
                    <a:pt x="2949686" y="6818527"/>
                    <a:pt x="3046805" y="6791706"/>
                    <a:pt x="3143255" y="6759775"/>
                  </a:cubicBezTo>
                  <a:cubicBezTo>
                    <a:pt x="3239807" y="6727945"/>
                    <a:pt x="3335416" y="6689975"/>
                    <a:pt x="3430899" y="6650056"/>
                  </a:cubicBezTo>
                  <a:cubicBezTo>
                    <a:pt x="3526299" y="6609969"/>
                    <a:pt x="3621242" y="6565786"/>
                    <a:pt x="3713289" y="6514054"/>
                  </a:cubicBezTo>
                  <a:cubicBezTo>
                    <a:pt x="3805137" y="6460650"/>
                    <a:pt x="3895762" y="6401178"/>
                    <a:pt x="3981228" y="6334878"/>
                  </a:cubicBezTo>
                  <a:cubicBezTo>
                    <a:pt x="4024934" y="6303166"/>
                    <a:pt x="4066572" y="6268544"/>
                    <a:pt x="4107885" y="6233689"/>
                  </a:cubicBezTo>
                  <a:cubicBezTo>
                    <a:pt x="4128602" y="6216277"/>
                    <a:pt x="4149365" y="6199173"/>
                    <a:pt x="4169795" y="6181389"/>
                  </a:cubicBezTo>
                  <a:cubicBezTo>
                    <a:pt x="4189729" y="6163032"/>
                    <a:pt x="4209542" y="6144643"/>
                    <a:pt x="4229189" y="6125914"/>
                  </a:cubicBezTo>
                  <a:cubicBezTo>
                    <a:pt x="4387326" y="5978255"/>
                    <a:pt x="4528049" y="5812977"/>
                    <a:pt x="4652064" y="5641457"/>
                  </a:cubicBezTo>
                  <a:lnTo>
                    <a:pt x="4697555" y="5576516"/>
                  </a:lnTo>
                  <a:lnTo>
                    <a:pt x="4720492" y="5544537"/>
                  </a:lnTo>
                  <a:cubicBezTo>
                    <a:pt x="4728246" y="5533956"/>
                    <a:pt x="4734819" y="5522469"/>
                    <a:pt x="4741922" y="5511420"/>
                  </a:cubicBezTo>
                  <a:lnTo>
                    <a:pt x="4784179" y="5445022"/>
                  </a:lnTo>
                  <a:cubicBezTo>
                    <a:pt x="4787730" y="5439497"/>
                    <a:pt x="4791161" y="5433940"/>
                    <a:pt x="4794796" y="5428584"/>
                  </a:cubicBezTo>
                  <a:cubicBezTo>
                    <a:pt x="4798637" y="5423432"/>
                    <a:pt x="4803091" y="5418884"/>
                    <a:pt x="4807173" y="5413795"/>
                  </a:cubicBezTo>
                  <a:cubicBezTo>
                    <a:pt x="4815384" y="5403926"/>
                    <a:pt x="4822656" y="5393214"/>
                    <a:pt x="4830010" y="5382674"/>
                  </a:cubicBezTo>
                  <a:lnTo>
                    <a:pt x="4874298" y="5319323"/>
                  </a:lnTo>
                  <a:lnTo>
                    <a:pt x="4896484" y="5287734"/>
                  </a:lnTo>
                  <a:cubicBezTo>
                    <a:pt x="4903839" y="5277191"/>
                    <a:pt x="4911520" y="5266885"/>
                    <a:pt x="4918019" y="5255673"/>
                  </a:cubicBezTo>
                  <a:lnTo>
                    <a:pt x="4999238" y="5124058"/>
                  </a:lnTo>
                  <a:cubicBezTo>
                    <a:pt x="5102559" y="4945225"/>
                    <a:pt x="5185787" y="4753943"/>
                    <a:pt x="5251271" y="4554965"/>
                  </a:cubicBezTo>
                  <a:cubicBezTo>
                    <a:pt x="5259371" y="4530051"/>
                    <a:pt x="5268846" y="4505799"/>
                    <a:pt x="5276136" y="4480521"/>
                  </a:cubicBezTo>
                  <a:lnTo>
                    <a:pt x="5297442" y="4404389"/>
                  </a:lnTo>
                  <a:lnTo>
                    <a:pt x="5318953" y="4328458"/>
                  </a:lnTo>
                  <a:cubicBezTo>
                    <a:pt x="5322895" y="4315679"/>
                    <a:pt x="5325929" y="4303390"/>
                    <a:pt x="5328684" y="4291175"/>
                  </a:cubicBezTo>
                  <a:lnTo>
                    <a:pt x="5337470" y="4254522"/>
                  </a:lnTo>
                  <a:cubicBezTo>
                    <a:pt x="5343899" y="4230045"/>
                    <a:pt x="5348129" y="4205565"/>
                    <a:pt x="5353277" y="4181038"/>
                  </a:cubicBezTo>
                  <a:cubicBezTo>
                    <a:pt x="5358786" y="4156608"/>
                    <a:pt x="5362533" y="4132000"/>
                    <a:pt x="5366762" y="4107520"/>
                  </a:cubicBezTo>
                  <a:cubicBezTo>
                    <a:pt x="5368877" y="4095280"/>
                    <a:pt x="5371390" y="4083000"/>
                    <a:pt x="5373105" y="4070802"/>
                  </a:cubicBezTo>
                  <a:lnTo>
                    <a:pt x="5378288" y="4034066"/>
                  </a:lnTo>
                  <a:lnTo>
                    <a:pt x="5383471" y="3997331"/>
                  </a:lnTo>
                  <a:lnTo>
                    <a:pt x="5387373" y="3960547"/>
                  </a:lnTo>
                  <a:cubicBezTo>
                    <a:pt x="5408513" y="3764258"/>
                    <a:pt x="5404752" y="3567184"/>
                    <a:pt x="5375699" y="3369810"/>
                  </a:cubicBezTo>
                  <a:cubicBezTo>
                    <a:pt x="5347044" y="3172396"/>
                    <a:pt x="5293473" y="2975222"/>
                    <a:pt x="5225695" y="2777923"/>
                  </a:cubicBezTo>
                  <a:cubicBezTo>
                    <a:pt x="5157675" y="2580560"/>
                    <a:pt x="5075729" y="2382997"/>
                    <a:pt x="4989893" y="2181595"/>
                  </a:cubicBezTo>
                  <a:lnTo>
                    <a:pt x="4856777" y="1872581"/>
                  </a:lnTo>
                  <a:cubicBezTo>
                    <a:pt x="4811108" y="1763784"/>
                    <a:pt x="4768691" y="1655416"/>
                    <a:pt x="4729367" y="1547581"/>
                  </a:cubicBezTo>
                  <a:cubicBezTo>
                    <a:pt x="4650320" y="1331954"/>
                    <a:pt x="4585048" y="1118545"/>
                    <a:pt x="4510575" y="917244"/>
                  </a:cubicBezTo>
                  <a:cubicBezTo>
                    <a:pt x="4473339" y="816594"/>
                    <a:pt x="4433491" y="718925"/>
                    <a:pt x="4387446" y="626512"/>
                  </a:cubicBezTo>
                  <a:cubicBezTo>
                    <a:pt x="4341559" y="533993"/>
                    <a:pt x="4289352" y="446701"/>
                    <a:pt x="4227716" y="368510"/>
                  </a:cubicBezTo>
                  <a:cubicBezTo>
                    <a:pt x="4166554" y="290006"/>
                    <a:pt x="4096194" y="220222"/>
                    <a:pt x="4017774" y="161674"/>
                  </a:cubicBezTo>
                  <a:cubicBezTo>
                    <a:pt x="3939391" y="102989"/>
                    <a:pt x="3853034" y="55709"/>
                    <a:pt x="3761542" y="19860"/>
                  </a:cubicBezTo>
                  <a:lnTo>
                    <a:pt x="3727185" y="6533"/>
                  </a:lnTo>
                  <a:close/>
                  <a:moveTo>
                    <a:pt x="1325680" y="0"/>
                  </a:moveTo>
                  <a:lnTo>
                    <a:pt x="2347354" y="0"/>
                  </a:lnTo>
                  <a:lnTo>
                    <a:pt x="2262734" y="20581"/>
                  </a:lnTo>
                  <a:cubicBezTo>
                    <a:pt x="2164073" y="49233"/>
                    <a:pt x="2066423" y="82020"/>
                    <a:pt x="1969830" y="118108"/>
                  </a:cubicBezTo>
                  <a:cubicBezTo>
                    <a:pt x="1945675" y="127092"/>
                    <a:pt x="1921391" y="135598"/>
                    <a:pt x="1897367" y="145059"/>
                  </a:cubicBezTo>
                  <a:cubicBezTo>
                    <a:pt x="1873522" y="155302"/>
                    <a:pt x="1849679" y="165546"/>
                    <a:pt x="1825860" y="175210"/>
                  </a:cubicBezTo>
                  <a:lnTo>
                    <a:pt x="1754258" y="204746"/>
                  </a:lnTo>
                  <a:lnTo>
                    <a:pt x="1683442" y="237143"/>
                  </a:lnTo>
                  <a:cubicBezTo>
                    <a:pt x="1659851" y="247896"/>
                    <a:pt x="1636127" y="258172"/>
                    <a:pt x="1612330" y="268724"/>
                  </a:cubicBezTo>
                  <a:lnTo>
                    <a:pt x="1542244" y="303229"/>
                  </a:lnTo>
                  <a:lnTo>
                    <a:pt x="1471990" y="337395"/>
                  </a:lnTo>
                  <a:cubicBezTo>
                    <a:pt x="1448660" y="349103"/>
                    <a:pt x="1425927" y="362441"/>
                    <a:pt x="1402813" y="374794"/>
                  </a:cubicBezTo>
                  <a:lnTo>
                    <a:pt x="1333886" y="412702"/>
                  </a:lnTo>
                  <a:cubicBezTo>
                    <a:pt x="1310940" y="425394"/>
                    <a:pt x="1288842" y="440228"/>
                    <a:pt x="1266278" y="453907"/>
                  </a:cubicBezTo>
                  <a:lnTo>
                    <a:pt x="1199136" y="496266"/>
                  </a:lnTo>
                  <a:lnTo>
                    <a:pt x="1182302" y="506917"/>
                  </a:lnTo>
                  <a:lnTo>
                    <a:pt x="1166009" y="518449"/>
                  </a:lnTo>
                  <a:lnTo>
                    <a:pt x="1133302" y="541479"/>
                  </a:lnTo>
                  <a:lnTo>
                    <a:pt x="1067923" y="587403"/>
                  </a:lnTo>
                  <a:lnTo>
                    <a:pt x="1051509" y="598902"/>
                  </a:lnTo>
                  <a:lnTo>
                    <a:pt x="1035673" y="611145"/>
                  </a:lnTo>
                  <a:lnTo>
                    <a:pt x="1003878" y="635598"/>
                  </a:lnTo>
                  <a:cubicBezTo>
                    <a:pt x="961473" y="668248"/>
                    <a:pt x="918407" y="699983"/>
                    <a:pt x="877673" y="735582"/>
                  </a:cubicBezTo>
                  <a:cubicBezTo>
                    <a:pt x="711850" y="872792"/>
                    <a:pt x="555901" y="1026776"/>
                    <a:pt x="417533" y="1198720"/>
                  </a:cubicBezTo>
                  <a:cubicBezTo>
                    <a:pt x="278999" y="1370325"/>
                    <a:pt x="156917" y="1557820"/>
                    <a:pt x="54935" y="1756293"/>
                  </a:cubicBezTo>
                  <a:lnTo>
                    <a:pt x="17844" y="1831433"/>
                  </a:lnTo>
                  <a:lnTo>
                    <a:pt x="0" y="1869131"/>
                  </a:lnTo>
                  <a:lnTo>
                    <a:pt x="0" y="1198550"/>
                  </a:lnTo>
                  <a:lnTo>
                    <a:pt x="185957" y="961506"/>
                  </a:lnTo>
                  <a:cubicBezTo>
                    <a:pt x="342426" y="776600"/>
                    <a:pt x="509755" y="602849"/>
                    <a:pt x="689746" y="447064"/>
                  </a:cubicBezTo>
                  <a:cubicBezTo>
                    <a:pt x="733932" y="406795"/>
                    <a:pt x="780859" y="370795"/>
                    <a:pt x="827126" y="333881"/>
                  </a:cubicBezTo>
                  <a:cubicBezTo>
                    <a:pt x="872886" y="295949"/>
                    <a:pt x="921195" y="262526"/>
                    <a:pt x="968997" y="228085"/>
                  </a:cubicBezTo>
                  <a:lnTo>
                    <a:pt x="1004883" y="202373"/>
                  </a:lnTo>
                  <a:lnTo>
                    <a:pt x="1022826" y="189517"/>
                  </a:lnTo>
                  <a:lnTo>
                    <a:pt x="1041187" y="177509"/>
                  </a:lnTo>
                  <a:lnTo>
                    <a:pt x="1114760" y="129512"/>
                  </a:lnTo>
                  <a:cubicBezTo>
                    <a:pt x="1139435" y="113750"/>
                    <a:pt x="1163439" y="96630"/>
                    <a:pt x="1188498" y="81854"/>
                  </a:cubicBezTo>
                  <a:lnTo>
                    <a:pt x="1263461" y="36880"/>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D01D44A9-1D51-461B-A228-06F6C500B0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55600" cy="6858000"/>
            </a:xfrm>
            <a:custGeom>
              <a:avLst/>
              <a:gdLst>
                <a:gd name="connsiteX0" fmla="*/ 0 w 6055600"/>
                <a:gd name="connsiteY0" fmla="*/ 5960220 h 6858000"/>
                <a:gd name="connsiteX1" fmla="*/ 36039 w 6055600"/>
                <a:gd name="connsiteY1" fmla="*/ 6002605 h 6858000"/>
                <a:gd name="connsiteX2" fmla="*/ 92950 w 6055600"/>
                <a:gd name="connsiteY2" fmla="*/ 6059050 h 6858000"/>
                <a:gd name="connsiteX3" fmla="*/ 153706 w 6055600"/>
                <a:gd name="connsiteY3" fmla="*/ 6111427 h 6858000"/>
                <a:gd name="connsiteX4" fmla="*/ 216806 w 6055600"/>
                <a:gd name="connsiteY4" fmla="*/ 6161603 h 6858000"/>
                <a:gd name="connsiteX5" fmla="*/ 281945 w 6055600"/>
                <a:gd name="connsiteY5" fmla="*/ 6209777 h 6858000"/>
                <a:gd name="connsiteX6" fmla="*/ 553337 w 6055600"/>
                <a:gd name="connsiteY6" fmla="*/ 6391500 h 6858000"/>
                <a:gd name="connsiteX7" fmla="*/ 690543 w 6055600"/>
                <a:gd name="connsiteY7" fmla="*/ 6481634 h 6858000"/>
                <a:gd name="connsiteX8" fmla="*/ 827127 w 6055600"/>
                <a:gd name="connsiteY8" fmla="*/ 6573159 h 6858000"/>
                <a:gd name="connsiteX9" fmla="*/ 1095915 w 6055600"/>
                <a:gd name="connsiteY9" fmla="*/ 6762202 h 6858000"/>
                <a:gd name="connsiteX10" fmla="*/ 1224853 w 6055600"/>
                <a:gd name="connsiteY10" fmla="*/ 6858000 h 6858000"/>
                <a:gd name="connsiteX11" fmla="*/ 1154072 w 6055600"/>
                <a:gd name="connsiteY11" fmla="*/ 6858000 h 6858000"/>
                <a:gd name="connsiteX12" fmla="*/ 1073489 w 6055600"/>
                <a:gd name="connsiteY12" fmla="*/ 6799140 h 6858000"/>
                <a:gd name="connsiteX13" fmla="*/ 800175 w 6055600"/>
                <a:gd name="connsiteY13" fmla="*/ 6620441 h 6858000"/>
                <a:gd name="connsiteX14" fmla="*/ 231518 w 6055600"/>
                <a:gd name="connsiteY14" fmla="*/ 6299323 h 6858000"/>
                <a:gd name="connsiteX15" fmla="*/ 160401 w 6055600"/>
                <a:gd name="connsiteY15" fmla="*/ 6256627 h 6858000"/>
                <a:gd name="connsiteX16" fmla="*/ 89697 w 6055600"/>
                <a:gd name="connsiteY16" fmla="*/ 6211916 h 6858000"/>
                <a:gd name="connsiteX17" fmla="*/ 20148 w 6055600"/>
                <a:gd name="connsiteY17" fmla="*/ 6163835 h 6858000"/>
                <a:gd name="connsiteX18" fmla="*/ 0 w 6055600"/>
                <a:gd name="connsiteY18" fmla="*/ 6147796 h 6858000"/>
                <a:gd name="connsiteX19" fmla="*/ 3748345 w 6055600"/>
                <a:gd name="connsiteY19" fmla="*/ 0 h 6858000"/>
                <a:gd name="connsiteX20" fmla="*/ 4277792 w 6055600"/>
                <a:gd name="connsiteY20" fmla="*/ 0 h 6858000"/>
                <a:gd name="connsiteX21" fmla="*/ 4339531 w 6055600"/>
                <a:gd name="connsiteY21" fmla="*/ 40262 h 6858000"/>
                <a:gd name="connsiteX22" fmla="*/ 4476306 w 6055600"/>
                <a:gd name="connsiteY22" fmla="*/ 153922 h 6858000"/>
                <a:gd name="connsiteX23" fmla="*/ 4713639 w 6055600"/>
                <a:gd name="connsiteY23" fmla="*/ 422076 h 6858000"/>
                <a:gd name="connsiteX24" fmla="*/ 4906991 w 6055600"/>
                <a:gd name="connsiteY24" fmla="*/ 723463 h 6858000"/>
                <a:gd name="connsiteX25" fmla="*/ 5070511 w 6055600"/>
                <a:gd name="connsiteY25" fmla="*/ 1037524 h 6858000"/>
                <a:gd name="connsiteX26" fmla="*/ 5219493 w 6055600"/>
                <a:gd name="connsiteY26" fmla="*/ 1352079 h 6858000"/>
                <a:gd name="connsiteX27" fmla="*/ 5367779 w 6055600"/>
                <a:gd name="connsiteY27" fmla="*/ 1658945 h 6858000"/>
                <a:gd name="connsiteX28" fmla="*/ 5446095 w 6055600"/>
                <a:gd name="connsiteY28" fmla="*/ 1811301 h 6858000"/>
                <a:gd name="connsiteX29" fmla="*/ 5525115 w 6055600"/>
                <a:gd name="connsiteY29" fmla="*/ 1967103 h 6858000"/>
                <a:gd name="connsiteX30" fmla="*/ 5816642 w 6055600"/>
                <a:gd name="connsiteY30" fmla="*/ 2618837 h 6858000"/>
                <a:gd name="connsiteX31" fmla="*/ 6015787 w 6055600"/>
                <a:gd name="connsiteY31" fmla="*/ 3339957 h 6858000"/>
                <a:gd name="connsiteX32" fmla="*/ 6054206 w 6055600"/>
                <a:gd name="connsiteY32" fmla="*/ 3727239 h 6858000"/>
                <a:gd name="connsiteX33" fmla="*/ 6039811 w 6055600"/>
                <a:gd name="connsiteY33" fmla="*/ 4122735 h 6858000"/>
                <a:gd name="connsiteX34" fmla="*/ 5971601 w 6055600"/>
                <a:gd name="connsiteY34" fmla="*/ 4514288 h 6858000"/>
                <a:gd name="connsiteX35" fmla="*/ 5946751 w 6055600"/>
                <a:gd name="connsiteY35" fmla="*/ 4609838 h 6858000"/>
                <a:gd name="connsiteX36" fmla="*/ 5919986 w 6055600"/>
                <a:gd name="connsiteY36" fmla="*/ 4703178 h 6858000"/>
                <a:gd name="connsiteX37" fmla="*/ 5890731 w 6055600"/>
                <a:gd name="connsiteY37" fmla="*/ 4795992 h 6858000"/>
                <a:gd name="connsiteX38" fmla="*/ 5859058 w 6055600"/>
                <a:gd name="connsiteY38" fmla="*/ 4888015 h 6858000"/>
                <a:gd name="connsiteX39" fmla="*/ 5525053 w 6055600"/>
                <a:gd name="connsiteY39" fmla="*/ 5588449 h 6858000"/>
                <a:gd name="connsiteX40" fmla="*/ 5058962 w 6055600"/>
                <a:gd name="connsiteY40" fmla="*/ 6189929 h 6858000"/>
                <a:gd name="connsiteX41" fmla="*/ 4787706 w 6055600"/>
                <a:gd name="connsiteY41" fmla="*/ 6442985 h 6858000"/>
                <a:gd name="connsiteX42" fmla="*/ 4498686 w 6055600"/>
                <a:gd name="connsiteY42" fmla="*/ 6663678 h 6858000"/>
                <a:gd name="connsiteX43" fmla="*/ 4197167 w 6055600"/>
                <a:gd name="connsiteY43" fmla="*/ 6854053 h 6858000"/>
                <a:gd name="connsiteX44" fmla="*/ 4189720 w 6055600"/>
                <a:gd name="connsiteY44" fmla="*/ 6858000 h 6858000"/>
                <a:gd name="connsiteX45" fmla="*/ 3651929 w 6055600"/>
                <a:gd name="connsiteY45" fmla="*/ 6858000 h 6858000"/>
                <a:gd name="connsiteX46" fmla="*/ 3789040 w 6055600"/>
                <a:gd name="connsiteY46" fmla="*/ 6778034 h 6858000"/>
                <a:gd name="connsiteX47" fmla="*/ 4335568 w 6055600"/>
                <a:gd name="connsiteY47" fmla="*/ 6382709 h 6858000"/>
                <a:gd name="connsiteX48" fmla="*/ 4586923 w 6055600"/>
                <a:gd name="connsiteY48" fmla="*/ 6158577 h 6858000"/>
                <a:gd name="connsiteX49" fmla="*/ 4819585 w 6055600"/>
                <a:gd name="connsiteY49" fmla="*/ 5915847 h 6858000"/>
                <a:gd name="connsiteX50" fmla="*/ 5214727 w 6055600"/>
                <a:gd name="connsiteY50" fmla="*/ 5371094 h 6858000"/>
                <a:gd name="connsiteX51" fmla="*/ 5495409 w 6055600"/>
                <a:gd name="connsiteY51" fmla="*/ 4752778 h 6858000"/>
                <a:gd name="connsiteX52" fmla="*/ 5522322 w 6055600"/>
                <a:gd name="connsiteY52" fmla="*/ 4671511 h 6858000"/>
                <a:gd name="connsiteX53" fmla="*/ 5547631 w 6055600"/>
                <a:gd name="connsiteY53" fmla="*/ 4589675 h 6858000"/>
                <a:gd name="connsiteX54" fmla="*/ 5570792 w 6055600"/>
                <a:gd name="connsiteY54" fmla="*/ 4506978 h 6858000"/>
                <a:gd name="connsiteX55" fmla="*/ 5591541 w 6055600"/>
                <a:gd name="connsiteY55" fmla="*/ 4425334 h 6858000"/>
                <a:gd name="connsiteX56" fmla="*/ 5649500 w 6055600"/>
                <a:gd name="connsiteY56" fmla="*/ 4097286 h 6858000"/>
                <a:gd name="connsiteX57" fmla="*/ 5637615 w 6055600"/>
                <a:gd name="connsiteY57" fmla="*/ 3437524 h 6858000"/>
                <a:gd name="connsiteX58" fmla="*/ 5475454 w 6055600"/>
                <a:gd name="connsiteY58" fmla="*/ 2791575 h 6858000"/>
                <a:gd name="connsiteX59" fmla="*/ 5217600 w 6055600"/>
                <a:gd name="connsiteY59" fmla="*/ 2164719 h 6858000"/>
                <a:gd name="connsiteX60" fmla="*/ 5144941 w 6055600"/>
                <a:gd name="connsiteY60" fmla="*/ 2009490 h 6858000"/>
                <a:gd name="connsiteX61" fmla="*/ 5070052 w 6055600"/>
                <a:gd name="connsiteY61" fmla="*/ 1851823 h 6858000"/>
                <a:gd name="connsiteX62" fmla="*/ 4926984 w 6055600"/>
                <a:gd name="connsiteY62" fmla="*/ 1529226 h 6858000"/>
                <a:gd name="connsiteX63" fmla="*/ 4790925 w 6055600"/>
                <a:gd name="connsiteY63" fmla="*/ 1209923 h 6858000"/>
                <a:gd name="connsiteX64" fmla="*/ 4650559 w 6055600"/>
                <a:gd name="connsiteY64" fmla="*/ 902490 h 6858000"/>
                <a:gd name="connsiteX65" fmla="*/ 4491930 w 6055600"/>
                <a:gd name="connsiteY65" fmla="*/ 616919 h 6858000"/>
                <a:gd name="connsiteX66" fmla="*/ 4302323 w 6055600"/>
                <a:gd name="connsiteY66" fmla="*/ 366083 h 6858000"/>
                <a:gd name="connsiteX67" fmla="*/ 4072203 w 6055600"/>
                <a:gd name="connsiteY67" fmla="*/ 164982 h 6858000"/>
                <a:gd name="connsiteX68" fmla="*/ 3803964 w 6055600"/>
                <a:gd name="connsiteY68" fmla="*/ 21052 h 6858000"/>
                <a:gd name="connsiteX69" fmla="*/ 3768314 w 6055600"/>
                <a:gd name="connsiteY69" fmla="*/ 6826 h 6858000"/>
                <a:gd name="connsiteX70" fmla="*/ 1589779 w 6055600"/>
                <a:gd name="connsiteY70" fmla="*/ 0 h 6858000"/>
                <a:gd name="connsiteX71" fmla="*/ 1918056 w 6055600"/>
                <a:gd name="connsiteY71" fmla="*/ 0 h 6858000"/>
                <a:gd name="connsiteX72" fmla="*/ 1764243 w 6055600"/>
                <a:gd name="connsiteY72" fmla="*/ 55145 h 6858000"/>
                <a:gd name="connsiteX73" fmla="*/ 1313330 w 6055600"/>
                <a:gd name="connsiteY73" fmla="*/ 274424 h 6858000"/>
                <a:gd name="connsiteX74" fmla="*/ 295673 w 6055600"/>
                <a:gd name="connsiteY74" fmla="*/ 1187630 h 6858000"/>
                <a:gd name="connsiteX75" fmla="*/ 96207 w 6055600"/>
                <a:gd name="connsiteY75" fmla="*/ 1474327 h 6858000"/>
                <a:gd name="connsiteX76" fmla="*/ 0 w 6055600"/>
                <a:gd name="connsiteY76" fmla="*/ 1641460 h 6858000"/>
                <a:gd name="connsiteX77" fmla="*/ 0 w 6055600"/>
                <a:gd name="connsiteY77" fmla="*/ 1224218 h 6858000"/>
                <a:gd name="connsiteX78" fmla="*/ 150937 w 6055600"/>
                <a:gd name="connsiteY78" fmla="*/ 1040975 h 6858000"/>
                <a:gd name="connsiteX79" fmla="*/ 1264907 w 6055600"/>
                <a:gd name="connsiteY79" fmla="*/ 158248 h 6858000"/>
                <a:gd name="connsiteX80" fmla="*/ 1575167 w 6055600"/>
                <a:gd name="connsiteY80" fmla="*/ 56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055600" h="6858000">
                  <a:moveTo>
                    <a:pt x="0" y="5960220"/>
                  </a:moveTo>
                  <a:lnTo>
                    <a:pt x="36039" y="6002605"/>
                  </a:lnTo>
                  <a:cubicBezTo>
                    <a:pt x="54896" y="6021530"/>
                    <a:pt x="73635" y="6040425"/>
                    <a:pt x="92950" y="6059050"/>
                  </a:cubicBezTo>
                  <a:lnTo>
                    <a:pt x="153706" y="6111427"/>
                  </a:lnTo>
                  <a:cubicBezTo>
                    <a:pt x="173546" y="6129485"/>
                    <a:pt x="195722" y="6144912"/>
                    <a:pt x="216806" y="6161603"/>
                  </a:cubicBezTo>
                  <a:cubicBezTo>
                    <a:pt x="238229" y="6177961"/>
                    <a:pt x="259466" y="6194551"/>
                    <a:pt x="281945" y="6209777"/>
                  </a:cubicBezTo>
                  <a:cubicBezTo>
                    <a:pt x="369940" y="6272709"/>
                    <a:pt x="461791" y="6332004"/>
                    <a:pt x="553337" y="6391500"/>
                  </a:cubicBezTo>
                  <a:lnTo>
                    <a:pt x="690543" y="6481634"/>
                  </a:lnTo>
                  <a:lnTo>
                    <a:pt x="827127" y="6573159"/>
                  </a:lnTo>
                  <a:cubicBezTo>
                    <a:pt x="917674" y="6634511"/>
                    <a:pt x="1007156" y="6697737"/>
                    <a:pt x="1095915" y="6762202"/>
                  </a:cubicBezTo>
                  <a:lnTo>
                    <a:pt x="1224853" y="6858000"/>
                  </a:lnTo>
                  <a:lnTo>
                    <a:pt x="1154072" y="6858000"/>
                  </a:lnTo>
                  <a:lnTo>
                    <a:pt x="1073489" y="6799140"/>
                  </a:lnTo>
                  <a:cubicBezTo>
                    <a:pt x="983882" y="6736908"/>
                    <a:pt x="892851" y="6677125"/>
                    <a:pt x="800175" y="6620441"/>
                  </a:cubicBezTo>
                  <a:cubicBezTo>
                    <a:pt x="615108" y="6506015"/>
                    <a:pt x="422939" y="6407807"/>
                    <a:pt x="231518" y="6299323"/>
                  </a:cubicBezTo>
                  <a:cubicBezTo>
                    <a:pt x="207467" y="6286226"/>
                    <a:pt x="184098" y="6271045"/>
                    <a:pt x="160401" y="6256627"/>
                  </a:cubicBezTo>
                  <a:cubicBezTo>
                    <a:pt x="136809" y="6241811"/>
                    <a:pt x="112558" y="6228518"/>
                    <a:pt x="89697" y="6211916"/>
                  </a:cubicBezTo>
                  <a:lnTo>
                    <a:pt x="20148" y="6163835"/>
                  </a:lnTo>
                  <a:lnTo>
                    <a:pt x="0" y="6147796"/>
                  </a:lnTo>
                  <a:close/>
                  <a:moveTo>
                    <a:pt x="3748345" y="0"/>
                  </a:moveTo>
                  <a:lnTo>
                    <a:pt x="4277792" y="0"/>
                  </a:lnTo>
                  <a:lnTo>
                    <a:pt x="4339531" y="40262"/>
                  </a:lnTo>
                  <a:cubicBezTo>
                    <a:pt x="4386991" y="75346"/>
                    <a:pt x="4432680" y="113353"/>
                    <a:pt x="4476306" y="153922"/>
                  </a:cubicBezTo>
                  <a:cubicBezTo>
                    <a:pt x="4563779" y="234693"/>
                    <a:pt x="4642423" y="325982"/>
                    <a:pt x="4713639" y="422076"/>
                  </a:cubicBezTo>
                  <a:cubicBezTo>
                    <a:pt x="4784481" y="518635"/>
                    <a:pt x="4848552" y="619893"/>
                    <a:pt x="4906991" y="723463"/>
                  </a:cubicBezTo>
                  <a:cubicBezTo>
                    <a:pt x="4965582" y="826932"/>
                    <a:pt x="5019421" y="932243"/>
                    <a:pt x="5070511" y="1037524"/>
                  </a:cubicBezTo>
                  <a:cubicBezTo>
                    <a:pt x="5121871" y="1142738"/>
                    <a:pt x="5170833" y="1248016"/>
                    <a:pt x="5219493" y="1352079"/>
                  </a:cubicBezTo>
                  <a:cubicBezTo>
                    <a:pt x="5268459" y="1455943"/>
                    <a:pt x="5317204" y="1558756"/>
                    <a:pt x="5367779" y="1658945"/>
                  </a:cubicBezTo>
                  <a:lnTo>
                    <a:pt x="5446095" y="1811301"/>
                  </a:lnTo>
                  <a:cubicBezTo>
                    <a:pt x="5472584" y="1862992"/>
                    <a:pt x="5498885" y="1914915"/>
                    <a:pt x="5525115" y="1967103"/>
                  </a:cubicBezTo>
                  <a:cubicBezTo>
                    <a:pt x="5629428" y="2176256"/>
                    <a:pt x="5730254" y="2391411"/>
                    <a:pt x="5816642" y="2618837"/>
                  </a:cubicBezTo>
                  <a:cubicBezTo>
                    <a:pt x="5902562" y="2846137"/>
                    <a:pt x="5974641" y="3086291"/>
                    <a:pt x="6015787" y="3339957"/>
                  </a:cubicBezTo>
                  <a:cubicBezTo>
                    <a:pt x="6036373" y="3466512"/>
                    <a:pt x="6050262" y="3596084"/>
                    <a:pt x="6054206" y="3727239"/>
                  </a:cubicBezTo>
                  <a:cubicBezTo>
                    <a:pt x="6058266" y="3858425"/>
                    <a:pt x="6053460" y="3990915"/>
                    <a:pt x="6039811" y="4122735"/>
                  </a:cubicBezTo>
                  <a:cubicBezTo>
                    <a:pt x="6026397" y="4254618"/>
                    <a:pt x="6002552" y="4385688"/>
                    <a:pt x="5971601" y="4514288"/>
                  </a:cubicBezTo>
                  <a:cubicBezTo>
                    <a:pt x="5963342" y="4546050"/>
                    <a:pt x="5955885" y="4579019"/>
                    <a:pt x="5946751" y="4609838"/>
                  </a:cubicBezTo>
                  <a:lnTo>
                    <a:pt x="5919986" y="4703178"/>
                  </a:lnTo>
                  <a:lnTo>
                    <a:pt x="5890731" y="4795992"/>
                  </a:lnTo>
                  <a:cubicBezTo>
                    <a:pt x="5880825" y="4826888"/>
                    <a:pt x="5869667" y="4857307"/>
                    <a:pt x="5859058" y="4888015"/>
                  </a:cubicBezTo>
                  <a:cubicBezTo>
                    <a:pt x="5772112" y="5132558"/>
                    <a:pt x="5660551" y="5369373"/>
                    <a:pt x="5525053" y="5588449"/>
                  </a:cubicBezTo>
                  <a:cubicBezTo>
                    <a:pt x="5389674" y="5807557"/>
                    <a:pt x="5232835" y="6010440"/>
                    <a:pt x="5058962" y="6189929"/>
                  </a:cubicBezTo>
                  <a:cubicBezTo>
                    <a:pt x="4972125" y="6279771"/>
                    <a:pt x="4880998" y="6363650"/>
                    <a:pt x="4787706" y="6442985"/>
                  </a:cubicBezTo>
                  <a:cubicBezTo>
                    <a:pt x="4693655" y="6521410"/>
                    <a:pt x="4597439" y="6595290"/>
                    <a:pt x="4498686" y="6663678"/>
                  </a:cubicBezTo>
                  <a:cubicBezTo>
                    <a:pt x="4399893" y="6731984"/>
                    <a:pt x="4299240" y="6795191"/>
                    <a:pt x="4197167" y="6854053"/>
                  </a:cubicBezTo>
                  <a:lnTo>
                    <a:pt x="4189720" y="6858000"/>
                  </a:lnTo>
                  <a:lnTo>
                    <a:pt x="3651929" y="6858000"/>
                  </a:lnTo>
                  <a:lnTo>
                    <a:pt x="3789040" y="6778034"/>
                  </a:lnTo>
                  <a:cubicBezTo>
                    <a:pt x="3978462" y="6656931"/>
                    <a:pt x="4162446" y="6525734"/>
                    <a:pt x="4335568" y="6382709"/>
                  </a:cubicBezTo>
                  <a:cubicBezTo>
                    <a:pt x="4422084" y="6310901"/>
                    <a:pt x="4506335" y="6236787"/>
                    <a:pt x="4586923" y="6158577"/>
                  </a:cubicBezTo>
                  <a:cubicBezTo>
                    <a:pt x="4668153" y="6081248"/>
                    <a:pt x="4745649" y="6000086"/>
                    <a:pt x="4819585" y="5915847"/>
                  </a:cubicBezTo>
                  <a:cubicBezTo>
                    <a:pt x="4967573" y="5747401"/>
                    <a:pt x="5101426" y="5566247"/>
                    <a:pt x="5214727" y="5371094"/>
                  </a:cubicBezTo>
                  <a:cubicBezTo>
                    <a:pt x="5327795" y="5175879"/>
                    <a:pt x="5421090" y="4968427"/>
                    <a:pt x="5495409" y="4752778"/>
                  </a:cubicBezTo>
                  <a:cubicBezTo>
                    <a:pt x="5504291" y="4725712"/>
                    <a:pt x="5513872" y="4698834"/>
                    <a:pt x="5522322" y="4671511"/>
                  </a:cubicBezTo>
                  <a:lnTo>
                    <a:pt x="5547631" y="4589675"/>
                  </a:lnTo>
                  <a:lnTo>
                    <a:pt x="5570792" y="4506978"/>
                  </a:lnTo>
                  <a:cubicBezTo>
                    <a:pt x="5578845" y="4479265"/>
                    <a:pt x="5584485" y="4452605"/>
                    <a:pt x="5591541" y="4425334"/>
                  </a:cubicBezTo>
                  <a:cubicBezTo>
                    <a:pt x="5618002" y="4316765"/>
                    <a:pt x="5636850" y="4207148"/>
                    <a:pt x="5649500" y="4097286"/>
                  </a:cubicBezTo>
                  <a:cubicBezTo>
                    <a:pt x="5674602" y="3877368"/>
                    <a:pt x="5668749" y="3656091"/>
                    <a:pt x="5637615" y="3437524"/>
                  </a:cubicBezTo>
                  <a:cubicBezTo>
                    <a:pt x="5605861" y="3218934"/>
                    <a:pt x="5549060" y="3003118"/>
                    <a:pt x="5475454" y="2791575"/>
                  </a:cubicBezTo>
                  <a:cubicBezTo>
                    <a:pt x="5402070" y="2579668"/>
                    <a:pt x="5313111" y="2371656"/>
                    <a:pt x="5217600" y="2164719"/>
                  </a:cubicBezTo>
                  <a:cubicBezTo>
                    <a:pt x="5193627" y="2112994"/>
                    <a:pt x="5169419" y="2061207"/>
                    <a:pt x="5144941" y="2009490"/>
                  </a:cubicBezTo>
                  <a:lnTo>
                    <a:pt x="5070052" y="1851823"/>
                  </a:lnTo>
                  <a:cubicBezTo>
                    <a:pt x="5020031" y="1744421"/>
                    <a:pt x="4972748" y="1636620"/>
                    <a:pt x="4926984" y="1529226"/>
                  </a:cubicBezTo>
                  <a:lnTo>
                    <a:pt x="4790925" y="1209923"/>
                  </a:lnTo>
                  <a:cubicBezTo>
                    <a:pt x="4745458" y="1105158"/>
                    <a:pt x="4699567" y="1001976"/>
                    <a:pt x="4650559" y="902490"/>
                  </a:cubicBezTo>
                  <a:cubicBezTo>
                    <a:pt x="4601243" y="803205"/>
                    <a:pt x="4549606" y="706978"/>
                    <a:pt x="4491930" y="616919"/>
                  </a:cubicBezTo>
                  <a:cubicBezTo>
                    <a:pt x="4434712" y="526559"/>
                    <a:pt x="4372370" y="441762"/>
                    <a:pt x="4302323" y="366083"/>
                  </a:cubicBezTo>
                  <a:cubicBezTo>
                    <a:pt x="4232428" y="290304"/>
                    <a:pt x="4155542" y="222846"/>
                    <a:pt x="4072203" y="164982"/>
                  </a:cubicBezTo>
                  <a:cubicBezTo>
                    <a:pt x="3988864" y="107118"/>
                    <a:pt x="3898693" y="59316"/>
                    <a:pt x="3803964" y="21052"/>
                  </a:cubicBezTo>
                  <a:lnTo>
                    <a:pt x="3768314" y="6826"/>
                  </a:lnTo>
                  <a:close/>
                  <a:moveTo>
                    <a:pt x="1589779" y="0"/>
                  </a:moveTo>
                  <a:lnTo>
                    <a:pt x="1918056" y="0"/>
                  </a:lnTo>
                  <a:lnTo>
                    <a:pt x="1764243" y="55145"/>
                  </a:lnTo>
                  <a:cubicBezTo>
                    <a:pt x="1609764" y="115414"/>
                    <a:pt x="1458840" y="188978"/>
                    <a:pt x="1313330" y="274424"/>
                  </a:cubicBezTo>
                  <a:cubicBezTo>
                    <a:pt x="924625" y="501532"/>
                    <a:pt x="576885" y="817476"/>
                    <a:pt x="295673" y="1187630"/>
                  </a:cubicBezTo>
                  <a:cubicBezTo>
                    <a:pt x="225216" y="1280162"/>
                    <a:pt x="158640" y="1375858"/>
                    <a:pt x="96207" y="1474327"/>
                  </a:cubicBezTo>
                  <a:lnTo>
                    <a:pt x="0" y="1641460"/>
                  </a:lnTo>
                  <a:lnTo>
                    <a:pt x="0" y="1224218"/>
                  </a:lnTo>
                  <a:lnTo>
                    <a:pt x="150937" y="1040975"/>
                  </a:lnTo>
                  <a:cubicBezTo>
                    <a:pt x="478530" y="677729"/>
                    <a:pt x="858178" y="381092"/>
                    <a:pt x="1264907" y="158248"/>
                  </a:cubicBezTo>
                  <a:cubicBezTo>
                    <a:pt x="1366631" y="102619"/>
                    <a:pt x="1470177" y="51760"/>
                    <a:pt x="1575167" y="567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Inhaltsplatzhalter 5" descr="Volltreffer mit einfarbiger Füllung">
            <a:extLst>
              <a:ext uri="{FF2B5EF4-FFF2-40B4-BE49-F238E27FC236}">
                <a16:creationId xmlns:a16="http://schemas.microsoft.com/office/drawing/2014/main" id="{B533B1B9-FC02-4D0F-840E-9C35161DDF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4437" y="1700784"/>
            <a:ext cx="3785616" cy="3785616"/>
          </a:xfrm>
          <a:prstGeom prst="rect">
            <a:avLst/>
          </a:prstGeom>
        </p:spPr>
      </p:pic>
      <p:sp>
        <p:nvSpPr>
          <p:cNvPr id="10" name="Content Placeholder 9">
            <a:extLst>
              <a:ext uri="{FF2B5EF4-FFF2-40B4-BE49-F238E27FC236}">
                <a16:creationId xmlns:a16="http://schemas.microsoft.com/office/drawing/2014/main" id="{DA2A96B6-1F3B-42B0-A77F-E648C024B08E}"/>
              </a:ext>
            </a:extLst>
          </p:cNvPr>
          <p:cNvSpPr>
            <a:spLocks noGrp="1"/>
          </p:cNvSpPr>
          <p:nvPr>
            <p:ph idx="1"/>
          </p:nvPr>
        </p:nvSpPr>
        <p:spPr>
          <a:xfrm>
            <a:off x="6285968" y="2421683"/>
            <a:ext cx="5101053" cy="3353476"/>
          </a:xfrm>
        </p:spPr>
        <p:txBody>
          <a:bodyPr anchor="t">
            <a:normAutofit/>
          </a:bodyPr>
          <a:lstStyle/>
          <a:p>
            <a:pPr marL="0" indent="0">
              <a:buNone/>
            </a:pPr>
            <a:r>
              <a:rPr lang="de-CH" sz="2400" dirty="0"/>
              <a:t>Alle Kompetenzen des M+I-Lehrplanes </a:t>
            </a:r>
          </a:p>
          <a:p>
            <a:r>
              <a:rPr lang="de-CH" sz="2400" dirty="0"/>
              <a:t>verständlich formuliert</a:t>
            </a:r>
          </a:p>
          <a:p>
            <a:r>
              <a:rPr lang="de-CH" sz="2400" dirty="0"/>
              <a:t>übersichtlich dargestellt</a:t>
            </a:r>
          </a:p>
          <a:p>
            <a:r>
              <a:rPr lang="de-CH" sz="2400" dirty="0"/>
              <a:t>für die persönliche oder gemeinsame U-Planung </a:t>
            </a:r>
          </a:p>
          <a:p>
            <a:r>
              <a:rPr lang="de-CH" sz="2400" dirty="0"/>
              <a:t>zur Selbsteinschätzung, Dokumentation </a:t>
            </a:r>
            <a:br>
              <a:rPr lang="de-CH" sz="2400" dirty="0"/>
            </a:br>
            <a:r>
              <a:rPr lang="de-CH" sz="2400" dirty="0"/>
              <a:t>und individuellen Förderung</a:t>
            </a:r>
          </a:p>
          <a:p>
            <a:pPr marL="0" indent="0">
              <a:buNone/>
            </a:pPr>
            <a:endParaRPr lang="de-CH" sz="1800" dirty="0">
              <a:solidFill>
                <a:schemeClr val="tx2"/>
              </a:solidFill>
            </a:endParaRPr>
          </a:p>
        </p:txBody>
      </p:sp>
      <p:sp>
        <p:nvSpPr>
          <p:cNvPr id="4" name="Fußzeilenplatzhalter 3">
            <a:extLst>
              <a:ext uri="{FF2B5EF4-FFF2-40B4-BE49-F238E27FC236}">
                <a16:creationId xmlns:a16="http://schemas.microsoft.com/office/drawing/2014/main" id="{21DFAB28-ADE9-45B1-B497-49E6E424590F}"/>
              </a:ext>
            </a:extLst>
          </p:cNvPr>
          <p:cNvSpPr>
            <a:spLocks noGrp="1"/>
          </p:cNvSpPr>
          <p:nvPr>
            <p:ph type="ftr" sz="quarter" idx="11"/>
          </p:nvPr>
        </p:nvSpPr>
        <p:spPr>
          <a:xfrm>
            <a:off x="4038600" y="6356350"/>
            <a:ext cx="4114800" cy="365125"/>
          </a:xfrm>
        </p:spPr>
        <p:txBody>
          <a:bodyPr>
            <a:normAutofit/>
          </a:bodyPr>
          <a:lstStyle/>
          <a:p>
            <a:pPr>
              <a:spcAft>
                <a:spcPts val="600"/>
              </a:spcAft>
            </a:pPr>
            <a:r>
              <a:rPr lang="de-DE"/>
              <a:t>MI-Kompetenzpässe Kanton Zug</a:t>
            </a:r>
            <a:endParaRPr lang="de-CH"/>
          </a:p>
        </p:txBody>
      </p:sp>
    </p:spTree>
    <p:extLst>
      <p:ext uri="{BB962C8B-B14F-4D97-AF65-F5344CB8AC3E}">
        <p14:creationId xmlns:p14="http://schemas.microsoft.com/office/powerpoint/2010/main" val="1952856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30936" y="640080"/>
            <a:ext cx="4818888" cy="1481328"/>
          </a:xfrm>
        </p:spPr>
        <p:txBody>
          <a:bodyPr anchor="b">
            <a:normAutofit/>
          </a:bodyPr>
          <a:lstStyle/>
          <a:p>
            <a:r>
              <a:rPr lang="de-CH" sz="5400"/>
              <a:t>Umfang</a:t>
            </a:r>
          </a:p>
        </p:txBody>
      </p:sp>
      <p:sp>
        <p:nvSpPr>
          <p:cNvPr id="1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p:cNvSpPr>
            <a:spLocks noGrp="1"/>
          </p:cNvSpPr>
          <p:nvPr>
            <p:ph idx="1"/>
          </p:nvPr>
        </p:nvSpPr>
        <p:spPr>
          <a:xfrm>
            <a:off x="630936" y="2660904"/>
            <a:ext cx="5175504" cy="3547872"/>
          </a:xfrm>
        </p:spPr>
        <p:txBody>
          <a:bodyPr anchor="t">
            <a:normAutofit/>
          </a:bodyPr>
          <a:lstStyle/>
          <a:p>
            <a:r>
              <a:rPr lang="de-CH" sz="2400" dirty="0"/>
              <a:t>5 Pässe (LP/</a:t>
            </a:r>
            <a:r>
              <a:rPr lang="de-CH" sz="2400" dirty="0" err="1"/>
              <a:t>SuS</a:t>
            </a:r>
            <a:r>
              <a:rPr lang="de-CH" sz="2400" dirty="0"/>
              <a:t>) </a:t>
            </a:r>
          </a:p>
          <a:p>
            <a:r>
              <a:rPr lang="de-CH" sz="2400" dirty="0"/>
              <a:t>PDF- und bearbeitbare PDF-Versionen</a:t>
            </a:r>
          </a:p>
          <a:p>
            <a:r>
              <a:rPr lang="de-CH" sz="2400" dirty="0"/>
              <a:t>Begleitschreiben</a:t>
            </a:r>
          </a:p>
          <a:p>
            <a:pPr marL="0" indent="0">
              <a:buNone/>
            </a:pPr>
            <a:endParaRPr lang="de-CH" sz="2400" dirty="0">
              <a:cs typeface="Calibri"/>
            </a:endParaRPr>
          </a:p>
        </p:txBody>
      </p:sp>
      <p:pic>
        <p:nvPicPr>
          <p:cNvPr id="5" name="Grafik 4">
            <a:extLst>
              <a:ext uri="{FF2B5EF4-FFF2-40B4-BE49-F238E27FC236}">
                <a16:creationId xmlns:a16="http://schemas.microsoft.com/office/drawing/2014/main" id="{95E125B4-4409-4B09-BA22-4D9E762DDE99}"/>
              </a:ext>
            </a:extLst>
          </p:cNvPr>
          <p:cNvPicPr>
            <a:picLocks noChangeAspect="1"/>
          </p:cNvPicPr>
          <p:nvPr/>
        </p:nvPicPr>
        <p:blipFill>
          <a:blip r:embed="rId3"/>
          <a:stretch>
            <a:fillRect/>
          </a:stretch>
        </p:blipFill>
        <p:spPr>
          <a:xfrm>
            <a:off x="6116308" y="640080"/>
            <a:ext cx="5424448" cy="5577840"/>
          </a:xfrm>
          <a:prstGeom prst="rect">
            <a:avLst/>
          </a:prstGeom>
        </p:spPr>
      </p:pic>
      <p:sp>
        <p:nvSpPr>
          <p:cNvPr id="4" name="Fußzeilenplatzhalter 3">
            <a:extLst>
              <a:ext uri="{FF2B5EF4-FFF2-40B4-BE49-F238E27FC236}">
                <a16:creationId xmlns:a16="http://schemas.microsoft.com/office/drawing/2014/main" id="{0FF4B42E-AF23-44AC-A28B-39C75E866B55}"/>
              </a:ext>
            </a:extLst>
          </p:cNvPr>
          <p:cNvSpPr>
            <a:spLocks noGrp="1"/>
          </p:cNvSpPr>
          <p:nvPr>
            <p:ph type="ftr" sz="quarter" idx="11"/>
          </p:nvPr>
        </p:nvSpPr>
        <p:spPr/>
        <p:txBody>
          <a:bodyPr/>
          <a:lstStyle/>
          <a:p>
            <a:r>
              <a:rPr lang="de-DE"/>
              <a:t>MI-Kompetenzpässe Kanton Zug</a:t>
            </a:r>
            <a:endParaRPr lang="de-CH"/>
          </a:p>
        </p:txBody>
      </p:sp>
    </p:spTree>
    <p:extLst>
      <p:ext uri="{BB962C8B-B14F-4D97-AF65-F5344CB8AC3E}">
        <p14:creationId xmlns:p14="http://schemas.microsoft.com/office/powerpoint/2010/main" val="57147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a:p>
            <a:pPr algn="ctr"/>
            <a:endParaRPr lang="en-US">
              <a:cs typeface="Calibri"/>
            </a:endParaRPr>
          </a:p>
        </p:txBody>
      </p:sp>
      <p:sp>
        <p:nvSpPr>
          <p:cNvPr id="2" name="Titel 1">
            <a:extLst>
              <a:ext uri="{FF2B5EF4-FFF2-40B4-BE49-F238E27FC236}">
                <a16:creationId xmlns:a16="http://schemas.microsoft.com/office/drawing/2014/main" id="{B083F156-7CE7-4B6F-B1AA-63EE2EB26944}"/>
              </a:ext>
            </a:extLst>
          </p:cNvPr>
          <p:cNvSpPr>
            <a:spLocks noGrp="1"/>
          </p:cNvSpPr>
          <p:nvPr>
            <p:ph type="title"/>
          </p:nvPr>
        </p:nvSpPr>
        <p:spPr>
          <a:xfrm>
            <a:off x="630935" y="640079"/>
            <a:ext cx="6422176" cy="1596263"/>
          </a:xfrm>
        </p:spPr>
        <p:txBody>
          <a:bodyPr anchor="b">
            <a:normAutofit/>
          </a:bodyPr>
          <a:lstStyle/>
          <a:p>
            <a:r>
              <a:rPr lang="de-DE" sz="5400" dirty="0"/>
              <a:t>5 Kompetenzbereiche</a:t>
            </a:r>
            <a:endParaRPr lang="de-CH" sz="5400" dirty="0"/>
          </a:p>
        </p:txBody>
      </p:sp>
      <p:sp>
        <p:nvSpPr>
          <p:cNvPr id="14"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05440B30-9A9D-4F1E-A9DD-CAC888FD1B80}"/>
              </a:ext>
            </a:extLst>
          </p:cNvPr>
          <p:cNvSpPr>
            <a:spLocks noGrp="1"/>
          </p:cNvSpPr>
          <p:nvPr>
            <p:ph idx="1"/>
          </p:nvPr>
        </p:nvSpPr>
        <p:spPr>
          <a:xfrm>
            <a:off x="641233" y="2660904"/>
            <a:ext cx="6100202" cy="2714836"/>
          </a:xfrm>
        </p:spPr>
        <p:txBody>
          <a:bodyPr anchor="t">
            <a:noAutofit/>
          </a:bodyPr>
          <a:lstStyle/>
          <a:p>
            <a:pPr lvl="1"/>
            <a:r>
              <a:rPr lang="de-CH" sz="2800" dirty="0"/>
              <a:t>Medien</a:t>
            </a:r>
          </a:p>
          <a:p>
            <a:pPr lvl="1"/>
            <a:r>
              <a:rPr lang="de-CH" sz="2800" dirty="0"/>
              <a:t>Informatik</a:t>
            </a:r>
          </a:p>
          <a:p>
            <a:pPr lvl="1"/>
            <a:r>
              <a:rPr lang="de-CH" sz="2800" dirty="0"/>
              <a:t>Handhabung</a:t>
            </a:r>
          </a:p>
          <a:p>
            <a:pPr lvl="1"/>
            <a:r>
              <a:rPr lang="de-CH" sz="2800" dirty="0"/>
              <a:t>Recherche und Lernunterstützung</a:t>
            </a:r>
          </a:p>
          <a:p>
            <a:pPr lvl="1"/>
            <a:r>
              <a:rPr lang="de-CH" sz="2800" dirty="0"/>
              <a:t>Produktion und Präsentation</a:t>
            </a:r>
          </a:p>
          <a:p>
            <a:pPr marL="457200" lvl="1" indent="0">
              <a:buNone/>
            </a:pPr>
            <a:endParaRPr lang="en-US" sz="2800" dirty="0">
              <a:cs typeface="Calibri" panose="020F0502020204030204"/>
            </a:endParaRPr>
          </a:p>
        </p:txBody>
      </p:sp>
      <p:sp>
        <p:nvSpPr>
          <p:cNvPr id="8" name="Pfeil: 180-Grad 7">
            <a:extLst>
              <a:ext uri="{FF2B5EF4-FFF2-40B4-BE49-F238E27FC236}">
                <a16:creationId xmlns:a16="http://schemas.microsoft.com/office/drawing/2014/main" id="{F6689310-623D-4FD0-ABCA-C56F8D5CAA7B}"/>
              </a:ext>
            </a:extLst>
          </p:cNvPr>
          <p:cNvSpPr/>
          <p:nvPr/>
        </p:nvSpPr>
        <p:spPr>
          <a:xfrm>
            <a:off x="6997700" y="640079"/>
            <a:ext cx="4967090" cy="2528790"/>
          </a:xfrm>
          <a:prstGeom prst="uturnArrow">
            <a:avLst>
              <a:gd name="adj1" fmla="val 7506"/>
              <a:gd name="adj2" fmla="val 25000"/>
              <a:gd name="adj3" fmla="val 25000"/>
              <a:gd name="adj4" fmla="val 43750"/>
              <a:gd name="adj5"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sp>
        <p:nvSpPr>
          <p:cNvPr id="13" name="Pfeil: 180-Grad 12">
            <a:extLst>
              <a:ext uri="{FF2B5EF4-FFF2-40B4-BE49-F238E27FC236}">
                <a16:creationId xmlns:a16="http://schemas.microsoft.com/office/drawing/2014/main" id="{DC5220E7-497B-42B4-8C1D-8F0C1C2BA58F}"/>
              </a:ext>
            </a:extLst>
          </p:cNvPr>
          <p:cNvSpPr/>
          <p:nvPr/>
        </p:nvSpPr>
        <p:spPr>
          <a:xfrm rot="10800000">
            <a:off x="6335553" y="3852453"/>
            <a:ext cx="5015820" cy="2222704"/>
          </a:xfrm>
          <a:prstGeom prst="uturnArrow">
            <a:avLst>
              <a:gd name="adj1" fmla="val 7506"/>
              <a:gd name="adj2" fmla="val 25000"/>
              <a:gd name="adj3" fmla="val 25000"/>
              <a:gd name="adj4" fmla="val 43750"/>
              <a:gd name="adj5"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sp>
        <p:nvSpPr>
          <p:cNvPr id="3" name="Fußzeilenplatzhalter 2">
            <a:extLst>
              <a:ext uri="{FF2B5EF4-FFF2-40B4-BE49-F238E27FC236}">
                <a16:creationId xmlns:a16="http://schemas.microsoft.com/office/drawing/2014/main" id="{551C0B39-23D7-4DF4-82B1-0F09151F3A8C}"/>
              </a:ext>
            </a:extLst>
          </p:cNvPr>
          <p:cNvSpPr>
            <a:spLocks noGrp="1"/>
          </p:cNvSpPr>
          <p:nvPr>
            <p:ph type="ftr" sz="quarter" idx="11"/>
          </p:nvPr>
        </p:nvSpPr>
        <p:spPr/>
        <p:txBody>
          <a:bodyPr/>
          <a:lstStyle/>
          <a:p>
            <a:r>
              <a:rPr lang="de-DE"/>
              <a:t>MI-Kompetenzpässe Kanton Zug</a:t>
            </a:r>
            <a:endParaRPr lang="de-CH"/>
          </a:p>
        </p:txBody>
      </p:sp>
      <p:pic>
        <p:nvPicPr>
          <p:cNvPr id="11" name="Grafik 10" descr="Offenes Buch, Tischlampe, Bücher, und Stifte">
            <a:extLst>
              <a:ext uri="{FF2B5EF4-FFF2-40B4-BE49-F238E27FC236}">
                <a16:creationId xmlns:a16="http://schemas.microsoft.com/office/drawing/2014/main" id="{260B76F4-C61F-47F1-90C1-72AD9D1141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41435" y="262581"/>
            <a:ext cx="5812576" cy="5812576"/>
          </a:xfrm>
          <a:prstGeom prst="rect">
            <a:avLst/>
          </a:prstGeom>
        </p:spPr>
      </p:pic>
    </p:spTree>
    <p:extLst>
      <p:ext uri="{BB962C8B-B14F-4D97-AF65-F5344CB8AC3E}">
        <p14:creationId xmlns:p14="http://schemas.microsoft.com/office/powerpoint/2010/main" val="3315608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D238AFAE-80DA-4982-A660-920DB9EB129B}"/>
              </a:ext>
            </a:extLst>
          </p:cNvPr>
          <p:cNvSpPr>
            <a:spLocks noGrp="1"/>
          </p:cNvSpPr>
          <p:nvPr>
            <p:ph type="title"/>
          </p:nvPr>
        </p:nvSpPr>
        <p:spPr>
          <a:xfrm>
            <a:off x="630936" y="640080"/>
            <a:ext cx="4818888" cy="1481328"/>
          </a:xfrm>
        </p:spPr>
        <p:txBody>
          <a:bodyPr anchor="b">
            <a:normAutofit/>
          </a:bodyPr>
          <a:lstStyle/>
          <a:p>
            <a:r>
              <a:rPr lang="de-CH" sz="5000" dirty="0"/>
              <a:t>Beispiel Zyklus 1: Kindergarten</a:t>
            </a:r>
          </a:p>
        </p:txBody>
      </p:sp>
      <p:sp>
        <p:nvSpPr>
          <p:cNvPr id="14"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8">
            <a:extLst>
              <a:ext uri="{FF2B5EF4-FFF2-40B4-BE49-F238E27FC236}">
                <a16:creationId xmlns:a16="http://schemas.microsoft.com/office/drawing/2014/main" id="{BBE5B5FE-D02B-47AA-B98D-89E34B855E52}"/>
              </a:ext>
            </a:extLst>
          </p:cNvPr>
          <p:cNvSpPr>
            <a:spLocks noGrp="1"/>
          </p:cNvSpPr>
          <p:nvPr>
            <p:ph idx="1"/>
          </p:nvPr>
        </p:nvSpPr>
        <p:spPr>
          <a:xfrm>
            <a:off x="630936" y="2660904"/>
            <a:ext cx="4818888" cy="3547872"/>
          </a:xfrm>
        </p:spPr>
        <p:txBody>
          <a:bodyPr anchor="t">
            <a:normAutofit/>
          </a:bodyPr>
          <a:lstStyle/>
          <a:p>
            <a:r>
              <a:rPr lang="de-CH" sz="2200" dirty="0"/>
              <a:t>Illustrierte SuS-Ausgabe</a:t>
            </a:r>
          </a:p>
          <a:p>
            <a:pPr marL="0" indent="0">
              <a:buNone/>
            </a:pPr>
            <a:endParaRPr lang="de-CH" sz="2200" dirty="0">
              <a:cs typeface="Calibri" panose="020F0502020204030204"/>
            </a:endParaRPr>
          </a:p>
          <a:p>
            <a:r>
              <a:rPr lang="de-CH" sz="2200" dirty="0"/>
              <a:t>Visualisierung des Lernstandes mit ausmalbarem Pfeil</a:t>
            </a:r>
          </a:p>
          <a:p>
            <a:endParaRPr lang="de-CH" sz="2200" dirty="0"/>
          </a:p>
          <a:p>
            <a:r>
              <a:rPr lang="de-CH" sz="2200" dirty="0"/>
              <a:t>Selbsteinschätzung durch SuS</a:t>
            </a:r>
          </a:p>
        </p:txBody>
      </p:sp>
      <p:pic>
        <p:nvPicPr>
          <p:cNvPr id="5" name="Inhaltsplatzhalter 4" descr="Ein Bild, das Text enthält.&#10;&#10;Automatisch generierte Beschreibung">
            <a:extLst>
              <a:ext uri="{FF2B5EF4-FFF2-40B4-BE49-F238E27FC236}">
                <a16:creationId xmlns:a16="http://schemas.microsoft.com/office/drawing/2014/main" id="{FF87E65C-5D8D-4416-BF27-6CE60D216271}"/>
              </a:ext>
            </a:extLst>
          </p:cNvPr>
          <p:cNvPicPr>
            <a:picLocks noChangeAspect="1"/>
          </p:cNvPicPr>
          <p:nvPr/>
        </p:nvPicPr>
        <p:blipFill>
          <a:blip r:embed="rId3"/>
          <a:stretch>
            <a:fillRect/>
          </a:stretch>
        </p:blipFill>
        <p:spPr>
          <a:xfrm>
            <a:off x="6973613" y="0"/>
            <a:ext cx="4498427" cy="6815799"/>
          </a:xfrm>
          <a:prstGeom prst="rect">
            <a:avLst/>
          </a:prstGeom>
        </p:spPr>
      </p:pic>
      <p:sp>
        <p:nvSpPr>
          <p:cNvPr id="3" name="Fußzeilenplatzhalter 2">
            <a:extLst>
              <a:ext uri="{FF2B5EF4-FFF2-40B4-BE49-F238E27FC236}">
                <a16:creationId xmlns:a16="http://schemas.microsoft.com/office/drawing/2014/main" id="{536C66C0-ADFD-4763-9683-9FE37CBD46FC}"/>
              </a:ext>
            </a:extLst>
          </p:cNvPr>
          <p:cNvSpPr>
            <a:spLocks noGrp="1"/>
          </p:cNvSpPr>
          <p:nvPr>
            <p:ph type="ftr" sz="quarter" idx="11"/>
          </p:nvPr>
        </p:nvSpPr>
        <p:spPr>
          <a:xfrm>
            <a:off x="0" y="6350825"/>
            <a:ext cx="4924337" cy="365125"/>
          </a:xfrm>
        </p:spPr>
        <p:txBody>
          <a:bodyPr/>
          <a:lstStyle/>
          <a:p>
            <a:r>
              <a:rPr lang="de-DE"/>
              <a:t>MI-Kompetenzpässe Kanton Zug</a:t>
            </a:r>
            <a:endParaRPr lang="de-CH" dirty="0"/>
          </a:p>
        </p:txBody>
      </p:sp>
    </p:spTree>
    <p:extLst>
      <p:ext uri="{BB962C8B-B14F-4D97-AF65-F5344CB8AC3E}">
        <p14:creationId xmlns:p14="http://schemas.microsoft.com/office/powerpoint/2010/main" val="2884378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0C07612-8D05-486D-BF93-ED8181961270}"/>
              </a:ext>
            </a:extLst>
          </p:cNvPr>
          <p:cNvSpPr>
            <a:spLocks noGrp="1"/>
          </p:cNvSpPr>
          <p:nvPr>
            <p:ph type="title"/>
          </p:nvPr>
        </p:nvSpPr>
        <p:spPr>
          <a:xfrm>
            <a:off x="630936" y="640080"/>
            <a:ext cx="4818888" cy="1481328"/>
          </a:xfrm>
        </p:spPr>
        <p:txBody>
          <a:bodyPr anchor="b">
            <a:normAutofit/>
          </a:bodyPr>
          <a:lstStyle/>
          <a:p>
            <a:r>
              <a:rPr lang="de-CH" sz="5000"/>
              <a:t>Beispiel Zyklus 2: MS 1</a:t>
            </a:r>
          </a:p>
        </p:txBody>
      </p:sp>
      <p:sp>
        <p:nvSpPr>
          <p:cNvPr id="14"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0BCB3CA9-3740-438B-ACE7-17D46FF968C6}"/>
              </a:ext>
            </a:extLst>
          </p:cNvPr>
          <p:cNvSpPr>
            <a:spLocks noGrp="1"/>
          </p:cNvSpPr>
          <p:nvPr>
            <p:ph idx="1"/>
          </p:nvPr>
        </p:nvSpPr>
        <p:spPr>
          <a:xfrm>
            <a:off x="630936" y="2660904"/>
            <a:ext cx="4818888" cy="3547872"/>
          </a:xfrm>
        </p:spPr>
        <p:txBody>
          <a:bodyPr anchor="t">
            <a:normAutofit/>
          </a:bodyPr>
          <a:lstStyle/>
          <a:p>
            <a:r>
              <a:rPr lang="de-CH" sz="2200" dirty="0">
                <a:cs typeface="Calibri"/>
              </a:rPr>
              <a:t>Differenzierteres Erfassen des Kompetenzstandes: Erweiterung des Pfeiles auf 10 Punkte</a:t>
            </a:r>
          </a:p>
          <a:p>
            <a:endParaRPr lang="de-CH" sz="2200" dirty="0">
              <a:cs typeface="Calibri"/>
            </a:endParaRPr>
          </a:p>
          <a:p>
            <a:r>
              <a:rPr lang="de-CH" sz="2200" dirty="0">
                <a:cs typeface="Calibri"/>
              </a:rPr>
              <a:t>Notizenfeld digital/analog ausfüllbar</a:t>
            </a:r>
          </a:p>
          <a:p>
            <a:endParaRPr lang="en-US" sz="2200" dirty="0">
              <a:cs typeface="Calibri" panose="020F0502020204030204"/>
            </a:endParaRPr>
          </a:p>
          <a:p>
            <a:endParaRPr lang="en-US" sz="2200" dirty="0">
              <a:cs typeface="Calibri" panose="020F0502020204030204"/>
            </a:endParaRPr>
          </a:p>
          <a:p>
            <a:endParaRPr lang="en-US" sz="2200" dirty="0">
              <a:cs typeface="Calibri" panose="020F0502020204030204"/>
            </a:endParaRPr>
          </a:p>
        </p:txBody>
      </p:sp>
      <p:pic>
        <p:nvPicPr>
          <p:cNvPr id="5" name="Inhaltsplatzhalter 4" descr="Ein Bild, das Text enthält.&#10;&#10;Automatisch generierte Beschreibung">
            <a:extLst>
              <a:ext uri="{FF2B5EF4-FFF2-40B4-BE49-F238E27FC236}">
                <a16:creationId xmlns:a16="http://schemas.microsoft.com/office/drawing/2014/main" id="{6A720309-4070-4C57-84C9-71949598DE30}"/>
              </a:ext>
            </a:extLst>
          </p:cNvPr>
          <p:cNvPicPr>
            <a:picLocks noChangeAspect="1"/>
          </p:cNvPicPr>
          <p:nvPr/>
        </p:nvPicPr>
        <p:blipFill>
          <a:blip r:embed="rId3"/>
          <a:stretch>
            <a:fillRect/>
          </a:stretch>
        </p:blipFill>
        <p:spPr>
          <a:xfrm>
            <a:off x="6973900" y="184892"/>
            <a:ext cx="4587164" cy="6897992"/>
          </a:xfrm>
          <a:prstGeom prst="rect">
            <a:avLst/>
          </a:prstGeom>
        </p:spPr>
      </p:pic>
      <p:sp>
        <p:nvSpPr>
          <p:cNvPr id="3" name="Fußzeilenplatzhalter 2">
            <a:extLst>
              <a:ext uri="{FF2B5EF4-FFF2-40B4-BE49-F238E27FC236}">
                <a16:creationId xmlns:a16="http://schemas.microsoft.com/office/drawing/2014/main" id="{299FAD91-548F-4A38-8A7B-625F4CD9C501}"/>
              </a:ext>
            </a:extLst>
          </p:cNvPr>
          <p:cNvSpPr>
            <a:spLocks noGrp="1"/>
          </p:cNvSpPr>
          <p:nvPr>
            <p:ph type="ftr" sz="quarter" idx="11"/>
          </p:nvPr>
        </p:nvSpPr>
        <p:spPr>
          <a:xfrm>
            <a:off x="313668" y="6350825"/>
            <a:ext cx="4625155" cy="365125"/>
          </a:xfrm>
        </p:spPr>
        <p:txBody>
          <a:bodyPr/>
          <a:lstStyle/>
          <a:p>
            <a:r>
              <a:rPr lang="de-DE"/>
              <a:t>MI-Kompetenzpässe Kanton Zug</a:t>
            </a:r>
            <a:endParaRPr lang="de-CH" dirty="0"/>
          </a:p>
        </p:txBody>
      </p:sp>
    </p:spTree>
    <p:extLst>
      <p:ext uri="{BB962C8B-B14F-4D97-AF65-F5344CB8AC3E}">
        <p14:creationId xmlns:p14="http://schemas.microsoft.com/office/powerpoint/2010/main" val="1875307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B26E3C2-3B78-46FF-8D52-23A02D683A00}"/>
              </a:ext>
            </a:extLst>
          </p:cNvPr>
          <p:cNvSpPr>
            <a:spLocks noGrp="1"/>
          </p:cNvSpPr>
          <p:nvPr>
            <p:ph type="title"/>
          </p:nvPr>
        </p:nvSpPr>
        <p:spPr>
          <a:xfrm>
            <a:off x="630936" y="640080"/>
            <a:ext cx="4818888" cy="1481328"/>
          </a:xfrm>
        </p:spPr>
        <p:txBody>
          <a:bodyPr anchor="b">
            <a:normAutofit/>
          </a:bodyPr>
          <a:lstStyle/>
          <a:p>
            <a:r>
              <a:rPr lang="de-CH" sz="5400"/>
              <a:t>Beispiel Zyklus 3</a:t>
            </a:r>
          </a:p>
        </p:txBody>
      </p:sp>
      <p:sp>
        <p:nvSpPr>
          <p:cNvPr id="14"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F1A1BF55-51B3-4770-9FEA-7F08E2BA3B9C}"/>
              </a:ext>
            </a:extLst>
          </p:cNvPr>
          <p:cNvSpPr>
            <a:spLocks noGrp="1"/>
          </p:cNvSpPr>
          <p:nvPr>
            <p:ph idx="1"/>
          </p:nvPr>
        </p:nvSpPr>
        <p:spPr>
          <a:xfrm>
            <a:off x="630936" y="2660904"/>
            <a:ext cx="4818888" cy="3547872"/>
          </a:xfrm>
        </p:spPr>
        <p:txBody>
          <a:bodyPr anchor="t">
            <a:normAutofit/>
          </a:bodyPr>
          <a:lstStyle/>
          <a:p>
            <a:r>
              <a:rPr lang="de-CH" sz="2200" dirty="0"/>
              <a:t>Mehrmaliges Bearbeiten von Kompetenzen im Verlauf der Oberstufe</a:t>
            </a:r>
          </a:p>
          <a:p>
            <a:pPr marL="0" indent="0">
              <a:buNone/>
            </a:pPr>
            <a:endParaRPr lang="de-CH" sz="2200" dirty="0"/>
          </a:p>
          <a:p>
            <a:r>
              <a:rPr lang="de-CH" sz="2200" dirty="0"/>
              <a:t>Visualisieren besonderer Stärken </a:t>
            </a:r>
            <a:endParaRPr lang="de-CH" sz="2200" dirty="0">
              <a:cs typeface="Calibri" panose="020F0502020204030204"/>
            </a:endParaRPr>
          </a:p>
          <a:p>
            <a:pPr marL="0" indent="0">
              <a:buNone/>
            </a:pPr>
            <a:endParaRPr lang="de-CH" sz="2200" dirty="0">
              <a:cs typeface="Calibri" panose="020F0502020204030204"/>
            </a:endParaRPr>
          </a:p>
          <a:p>
            <a:r>
              <a:rPr lang="de-CH" sz="2200" dirty="0"/>
              <a:t>Fächerübergreifend </a:t>
            </a:r>
          </a:p>
          <a:p>
            <a:pPr marL="0" indent="0">
              <a:buNone/>
            </a:pPr>
            <a:endParaRPr lang="en-US" sz="2200" dirty="0"/>
          </a:p>
        </p:txBody>
      </p:sp>
      <p:pic>
        <p:nvPicPr>
          <p:cNvPr id="5" name="Inhaltsplatzhalter 4" descr="Ein Bild, das Text enthält.&#10;&#10;Automatisch generierte Beschreibung">
            <a:extLst>
              <a:ext uri="{FF2B5EF4-FFF2-40B4-BE49-F238E27FC236}">
                <a16:creationId xmlns:a16="http://schemas.microsoft.com/office/drawing/2014/main" id="{2170FE5D-0296-47DB-9C82-25EB82988403}"/>
              </a:ext>
            </a:extLst>
          </p:cNvPr>
          <p:cNvPicPr>
            <a:picLocks noChangeAspect="1"/>
          </p:cNvPicPr>
          <p:nvPr/>
        </p:nvPicPr>
        <p:blipFill>
          <a:blip r:embed="rId3"/>
          <a:stretch>
            <a:fillRect/>
          </a:stretch>
        </p:blipFill>
        <p:spPr>
          <a:xfrm>
            <a:off x="6973900" y="47388"/>
            <a:ext cx="4516895" cy="6792324"/>
          </a:xfrm>
          <a:prstGeom prst="rect">
            <a:avLst/>
          </a:prstGeom>
        </p:spPr>
      </p:pic>
      <p:sp>
        <p:nvSpPr>
          <p:cNvPr id="3" name="Fußzeilenplatzhalter 2">
            <a:extLst>
              <a:ext uri="{FF2B5EF4-FFF2-40B4-BE49-F238E27FC236}">
                <a16:creationId xmlns:a16="http://schemas.microsoft.com/office/drawing/2014/main" id="{C6B6292C-D50E-4BA5-A0FD-CA951E57C84F}"/>
              </a:ext>
            </a:extLst>
          </p:cNvPr>
          <p:cNvSpPr>
            <a:spLocks noGrp="1"/>
          </p:cNvSpPr>
          <p:nvPr>
            <p:ph type="ftr" sz="quarter" idx="11"/>
          </p:nvPr>
        </p:nvSpPr>
        <p:spPr>
          <a:xfrm>
            <a:off x="67339" y="6295961"/>
            <a:ext cx="4818887" cy="365125"/>
          </a:xfrm>
        </p:spPr>
        <p:txBody>
          <a:bodyPr/>
          <a:lstStyle/>
          <a:p>
            <a:r>
              <a:rPr lang="de-DE"/>
              <a:t>MI-Kompetenzpässe Kanton Zug</a:t>
            </a:r>
            <a:endParaRPr lang="de-CH" dirty="0"/>
          </a:p>
        </p:txBody>
      </p:sp>
    </p:spTree>
    <p:extLst>
      <p:ext uri="{BB962C8B-B14F-4D97-AF65-F5344CB8AC3E}">
        <p14:creationId xmlns:p14="http://schemas.microsoft.com/office/powerpoint/2010/main" val="2112431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D277984F-755F-4CDD-A4A2-9289757478E5}"/>
              </a:ext>
            </a:extLst>
          </p:cNvPr>
          <p:cNvSpPr>
            <a:spLocks noGrp="1"/>
          </p:cNvSpPr>
          <p:nvPr>
            <p:ph type="title"/>
          </p:nvPr>
        </p:nvSpPr>
        <p:spPr>
          <a:xfrm>
            <a:off x="630936" y="640080"/>
            <a:ext cx="4818888" cy="1481328"/>
          </a:xfrm>
        </p:spPr>
        <p:txBody>
          <a:bodyPr anchor="b">
            <a:normAutofit/>
          </a:bodyPr>
          <a:lstStyle/>
          <a:p>
            <a:r>
              <a:rPr lang="de-CH" sz="4600" dirty="0"/>
              <a:t>Beispiel LP-Version Zyklus 2: MS 2</a:t>
            </a:r>
          </a:p>
        </p:txBody>
      </p:sp>
      <p:sp>
        <p:nvSpPr>
          <p:cNvPr id="14"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8">
            <a:extLst>
              <a:ext uri="{FF2B5EF4-FFF2-40B4-BE49-F238E27FC236}">
                <a16:creationId xmlns:a16="http://schemas.microsoft.com/office/drawing/2014/main" id="{BF02BC9B-CE52-48D1-B135-9EBA56793D19}"/>
              </a:ext>
            </a:extLst>
          </p:cNvPr>
          <p:cNvSpPr>
            <a:spLocks noGrp="1"/>
          </p:cNvSpPr>
          <p:nvPr>
            <p:ph idx="1"/>
          </p:nvPr>
        </p:nvSpPr>
        <p:spPr>
          <a:xfrm>
            <a:off x="630936" y="2660904"/>
            <a:ext cx="4818888" cy="3547872"/>
          </a:xfrm>
        </p:spPr>
        <p:txBody>
          <a:bodyPr anchor="t">
            <a:normAutofit/>
          </a:bodyPr>
          <a:lstStyle/>
          <a:p>
            <a:r>
              <a:rPr lang="de-CH" sz="2200" dirty="0"/>
              <a:t>Erkennbar an schwarzem Balken</a:t>
            </a:r>
          </a:p>
          <a:p>
            <a:pPr marL="0" indent="0">
              <a:buNone/>
            </a:pPr>
            <a:endParaRPr lang="de-CH" sz="2200" dirty="0"/>
          </a:p>
          <a:p>
            <a:r>
              <a:rPr lang="de-CH" sz="2200" dirty="0"/>
              <a:t>Lehrplanbezug bei jeder Kompetenz</a:t>
            </a:r>
          </a:p>
          <a:p>
            <a:endParaRPr lang="de-CH" sz="2200" dirty="0"/>
          </a:p>
          <a:p>
            <a:r>
              <a:rPr lang="de-CH" sz="2200" dirty="0"/>
              <a:t>Notizenfeld vielfältig nutzbar</a:t>
            </a:r>
          </a:p>
        </p:txBody>
      </p:sp>
      <p:pic>
        <p:nvPicPr>
          <p:cNvPr id="5" name="Inhaltsplatzhalter 4">
            <a:extLst>
              <a:ext uri="{FF2B5EF4-FFF2-40B4-BE49-F238E27FC236}">
                <a16:creationId xmlns:a16="http://schemas.microsoft.com/office/drawing/2014/main" id="{FF2828CE-DE4A-4774-92E7-AE79C13083BF}"/>
              </a:ext>
            </a:extLst>
          </p:cNvPr>
          <p:cNvPicPr>
            <a:picLocks noChangeAspect="1"/>
          </p:cNvPicPr>
          <p:nvPr/>
        </p:nvPicPr>
        <p:blipFill>
          <a:blip r:embed="rId3"/>
          <a:stretch>
            <a:fillRect/>
          </a:stretch>
        </p:blipFill>
        <p:spPr>
          <a:xfrm>
            <a:off x="6897204" y="49632"/>
            <a:ext cx="4651517" cy="6716994"/>
          </a:xfrm>
          <a:prstGeom prst="rect">
            <a:avLst/>
          </a:prstGeom>
        </p:spPr>
      </p:pic>
      <p:sp>
        <p:nvSpPr>
          <p:cNvPr id="3" name="Fußzeilenplatzhalter 2">
            <a:extLst>
              <a:ext uri="{FF2B5EF4-FFF2-40B4-BE49-F238E27FC236}">
                <a16:creationId xmlns:a16="http://schemas.microsoft.com/office/drawing/2014/main" id="{F5E2CD74-0839-40C5-941F-0BCA4C34FCD0}"/>
              </a:ext>
            </a:extLst>
          </p:cNvPr>
          <p:cNvSpPr>
            <a:spLocks noGrp="1"/>
          </p:cNvSpPr>
          <p:nvPr>
            <p:ph type="ftr" sz="quarter" idx="11"/>
          </p:nvPr>
        </p:nvSpPr>
        <p:spPr>
          <a:xfrm>
            <a:off x="106108" y="6350825"/>
            <a:ext cx="4923091" cy="365125"/>
          </a:xfrm>
        </p:spPr>
        <p:txBody>
          <a:bodyPr/>
          <a:lstStyle/>
          <a:p>
            <a:r>
              <a:rPr lang="de-DE"/>
              <a:t>MI-Kompetenzpässe Kanton Zug</a:t>
            </a:r>
            <a:endParaRPr lang="de-CH" dirty="0"/>
          </a:p>
        </p:txBody>
      </p:sp>
    </p:spTree>
    <p:extLst>
      <p:ext uri="{BB962C8B-B14F-4D97-AF65-F5344CB8AC3E}">
        <p14:creationId xmlns:p14="http://schemas.microsoft.com/office/powerpoint/2010/main" val="252000413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6D26090E20A2845B78039BD1AC99538" ma:contentTypeVersion="9" ma:contentTypeDescription="Ein neues Dokument erstellen." ma:contentTypeScope="" ma:versionID="86cd9d4ae3db30e4c5ce1002916ce0a9">
  <xsd:schema xmlns:xsd="http://www.w3.org/2001/XMLSchema" xmlns:xs="http://www.w3.org/2001/XMLSchema" xmlns:p="http://schemas.microsoft.com/office/2006/metadata/properties" xmlns:ns2="7b801a46-1f1a-472f-b8de-34026bd877d6" targetNamespace="http://schemas.microsoft.com/office/2006/metadata/properties" ma:root="true" ma:fieldsID="ef380e9b5d2dc9a4df3e545a0dfd830a" ns2:_="">
    <xsd:import namespace="7b801a46-1f1a-472f-b8de-34026bd877d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801a46-1f1a-472f-b8de-34026bd877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C18A50E-B7C9-42AB-9676-8237989A8E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801a46-1f1a-472f-b8de-34026bd877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047FCD1-15A4-4DD3-B5C7-1B033450EF38}">
  <ds:schemaRefs>
    <ds:schemaRef ds:uri="http://schemas.microsoft.com/sharepoint/v3/contenttype/forms"/>
  </ds:schemaRefs>
</ds:datastoreItem>
</file>

<file path=customXml/itemProps3.xml><?xml version="1.0" encoding="utf-8"?>
<ds:datastoreItem xmlns:ds="http://schemas.openxmlformats.org/officeDocument/2006/customXml" ds:itemID="{0853F061-D365-4AA7-A0BC-6F956333DD21}">
  <ds:schemaRefs>
    <ds:schemaRef ds:uri="http://schemas.microsoft.com/office/2006/metadata/properties"/>
    <ds:schemaRef ds:uri="http://purl.org/dc/terms/"/>
    <ds:schemaRef ds:uri="http://schemas.microsoft.com/office/2006/documentManagement/types"/>
    <ds:schemaRef ds:uri="http://purl.org/dc/elements/1.1/"/>
    <ds:schemaRef ds:uri="http://www.w3.org/XML/1998/namespace"/>
    <ds:schemaRef ds:uri="http://schemas.microsoft.com/office/infopath/2007/PartnerControls"/>
    <ds:schemaRef ds:uri="http://schemas.openxmlformats.org/package/2006/metadata/core-properties"/>
    <ds:schemaRef ds:uri="7b801a46-1f1a-472f-b8de-34026bd877d6"/>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2034</Words>
  <Application>Microsoft Office PowerPoint</Application>
  <PresentationFormat>Breitbild</PresentationFormat>
  <Paragraphs>226</Paragraphs>
  <Slides>20</Slides>
  <Notes>20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20</vt:i4>
      </vt:variant>
    </vt:vector>
  </HeadingPairs>
  <TitlesOfParts>
    <vt:vector size="25" baseType="lpstr">
      <vt:lpstr>Arial</vt:lpstr>
      <vt:lpstr>Calibri</vt:lpstr>
      <vt:lpstr>Calibri Light</vt:lpstr>
      <vt:lpstr>Roboto Condensed</vt:lpstr>
      <vt:lpstr>Office</vt:lpstr>
      <vt:lpstr>Zuger Kompetenzpässe Medien und Informatik</vt:lpstr>
      <vt:lpstr>Hintergrund</vt:lpstr>
      <vt:lpstr>Wozu?</vt:lpstr>
      <vt:lpstr>Umfang</vt:lpstr>
      <vt:lpstr>5 Kompetenzbereiche</vt:lpstr>
      <vt:lpstr>Beispiel Zyklus 1: Kindergarten</vt:lpstr>
      <vt:lpstr>Beispiel Zyklus 2: MS 1</vt:lpstr>
      <vt:lpstr>Beispiel Zyklus 3</vt:lpstr>
      <vt:lpstr>Beispiel LP-Version Zyklus 2: MS 2</vt:lpstr>
      <vt:lpstr>Beispiel LP-Version Zyklus 3</vt:lpstr>
      <vt:lpstr>Beispiel LP-Version Zyklus 3</vt:lpstr>
      <vt:lpstr>So könnte ein ausgefüllter LP-Pass aussehen</vt:lpstr>
      <vt:lpstr>Variante: MI-Kompetenzpass als OneNote</vt:lpstr>
      <vt:lpstr>Für wen und wozu?</vt:lpstr>
      <vt:lpstr>Fazit</vt:lpstr>
      <vt:lpstr>Download</vt:lpstr>
      <vt:lpstr>Illustrationen nutzen</vt:lpstr>
      <vt:lpstr>Weiteres Vorgehen</vt:lpstr>
      <vt:lpstr>Fragen</vt:lpstr>
      <vt:lpstr>Wir wünschen allen  viel Freude und Erfolg beim Einsatz der  MI-Kompetenzpässe!</vt:lpstr>
    </vt:vector>
  </TitlesOfParts>
  <Company>PH Zug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Kompetenz</dc:title>
  <dc:creator>Schwarb Ursula PH Zug</dc:creator>
  <cp:lastModifiedBy>Sandro Aregger Stud PHSZ</cp:lastModifiedBy>
  <cp:revision>83</cp:revision>
  <dcterms:created xsi:type="dcterms:W3CDTF">2021-11-02T14:07:13Z</dcterms:created>
  <dcterms:modified xsi:type="dcterms:W3CDTF">2022-02-03T06:59:59Z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0x01010056D26090E20A2845B78039BD1AC99538</vt:lpwstr>
  </property>
</Properties>
</file>